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8" r:id="rId4"/>
    <p:sldId id="257" r:id="rId5"/>
  </p:sldIdLst>
  <p:sldSz cx="13716000" cy="10287000"/>
  <p:notesSz cx="6858000" cy="9144000"/>
  <p:embeddedFontLst>
    <p:embeddedFont>
      <p:font typeface="Aharoni" panose="02010803020104030203" pitchFamily="2" charset="-79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Chagas-Bijl" initials="SCB" lastIdx="1" clrIdx="0">
    <p:extLst>
      <p:ext uri="{19B8F6BF-5375-455C-9EA6-DF929625EA0E}">
        <p15:presenceInfo xmlns:p15="http://schemas.microsoft.com/office/powerpoint/2012/main" userId="S::Stephanie.Chagas-bijl@salvationarmy.org.uk::ad29c413-7ce2-40ab-9739-4fc0ddca22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4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C8150-843E-4957-A287-B2AE9BEE4CC6}" v="74" dt="2023-02-24T08:50:45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100" y="580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218C8150-843E-4957-A287-B2AE9BEE4CC6}"/>
    <pc:docChg chg="undo custSel modSld">
      <pc:chgData name="Faye Lloyd-Jones" userId="5be62e60-938a-45cf-a6c7-349b69a1a2a8" providerId="ADAL" clId="{218C8150-843E-4957-A287-B2AE9BEE4CC6}" dt="2023-02-24T08:51:01.501" v="188" actId="1076"/>
      <pc:docMkLst>
        <pc:docMk/>
      </pc:docMkLst>
      <pc:sldChg chg="addSp delSp modSp mod">
        <pc:chgData name="Faye Lloyd-Jones" userId="5be62e60-938a-45cf-a6c7-349b69a1a2a8" providerId="ADAL" clId="{218C8150-843E-4957-A287-B2AE9BEE4CC6}" dt="2023-02-24T08:51:01.501" v="188" actId="1076"/>
        <pc:sldMkLst>
          <pc:docMk/>
          <pc:sldMk cId="0" sldId="257"/>
        </pc:sldMkLst>
        <pc:spChg chg="add mod topLvl">
          <ac:chgData name="Faye Lloyd-Jones" userId="5be62e60-938a-45cf-a6c7-349b69a1a2a8" providerId="ADAL" clId="{218C8150-843E-4957-A287-B2AE9BEE4CC6}" dt="2023-02-24T08:35:38.619" v="171" actId="165"/>
          <ac:spMkLst>
            <pc:docMk/>
            <pc:sldMk cId="0" sldId="257"/>
            <ac:spMk id="4" creationId="{198EA26E-BB7F-61A5-AAF5-2300E1F2C1DF}"/>
          </ac:spMkLst>
        </pc:spChg>
        <pc:spChg chg="del mod">
          <ac:chgData name="Faye Lloyd-Jones" userId="5be62e60-938a-45cf-a6c7-349b69a1a2a8" providerId="ADAL" clId="{218C8150-843E-4957-A287-B2AE9BEE4CC6}" dt="2023-02-03T11:53:19.020" v="39" actId="478"/>
          <ac:spMkLst>
            <pc:docMk/>
            <pc:sldMk cId="0" sldId="257"/>
            <ac:spMk id="5" creationId="{00000000-0000-0000-0000-000000000000}"/>
          </ac:spMkLst>
        </pc:spChg>
        <pc:spChg chg="add mod">
          <ac:chgData name="Faye Lloyd-Jones" userId="5be62e60-938a-45cf-a6c7-349b69a1a2a8" providerId="ADAL" clId="{218C8150-843E-4957-A287-B2AE9BEE4CC6}" dt="2023-02-24T08:51:01.501" v="188" actId="1076"/>
          <ac:spMkLst>
            <pc:docMk/>
            <pc:sldMk cId="0" sldId="257"/>
            <ac:spMk id="9" creationId="{8D6E2B6E-4463-FB23-836C-E5CBF7D84403}"/>
          </ac:spMkLst>
        </pc:spChg>
        <pc:spChg chg="add mod">
          <ac:chgData name="Faye Lloyd-Jones" userId="5be62e60-938a-45cf-a6c7-349b69a1a2a8" providerId="ADAL" clId="{218C8150-843E-4957-A287-B2AE9BEE4CC6}" dt="2023-02-24T08:51:01.501" v="188" actId="1076"/>
          <ac:spMkLst>
            <pc:docMk/>
            <pc:sldMk cId="0" sldId="257"/>
            <ac:spMk id="11" creationId="{9048823F-A6E7-1695-C3D7-24EDE3CA6229}"/>
          </ac:spMkLst>
        </pc:spChg>
        <pc:grpChg chg="add del mod">
          <ac:chgData name="Faye Lloyd-Jones" userId="5be62e60-938a-45cf-a6c7-349b69a1a2a8" providerId="ADAL" clId="{218C8150-843E-4957-A287-B2AE9BEE4CC6}" dt="2023-02-24T08:35:38.619" v="171" actId="165"/>
          <ac:grpSpMkLst>
            <pc:docMk/>
            <pc:sldMk cId="0" sldId="257"/>
            <ac:grpSpMk id="5" creationId="{DCACF306-7BE5-37DB-0E7C-7A33B3520156}"/>
          </ac:grpSpMkLst>
        </pc:grpChg>
        <pc:picChg chg="add del mod">
          <ac:chgData name="Faye Lloyd-Jones" userId="5be62e60-938a-45cf-a6c7-349b69a1a2a8" providerId="ADAL" clId="{218C8150-843E-4957-A287-B2AE9BEE4CC6}" dt="2023-02-24T08:24:31.021" v="141" actId="478"/>
          <ac:picMkLst>
            <pc:docMk/>
            <pc:sldMk cId="0" sldId="257"/>
            <ac:picMk id="2" creationId="{BF87393C-C228-2C25-BD58-693F24025EB4}"/>
          </ac:picMkLst>
        </pc:picChg>
        <pc:picChg chg="add del mod topLvl">
          <ac:chgData name="Faye Lloyd-Jones" userId="5be62e60-938a-45cf-a6c7-349b69a1a2a8" providerId="ADAL" clId="{218C8150-843E-4957-A287-B2AE9BEE4CC6}" dt="2023-02-24T08:41:51.155" v="178" actId="478"/>
          <ac:picMkLst>
            <pc:docMk/>
            <pc:sldMk cId="0" sldId="257"/>
            <ac:picMk id="3" creationId="{96BBFC29-6573-2C6A-FB9D-C577BF95B257}"/>
          </ac:picMkLst>
        </pc:picChg>
        <pc:picChg chg="add del mod">
          <ac:chgData name="Faye Lloyd-Jones" userId="5be62e60-938a-45cf-a6c7-349b69a1a2a8" providerId="ADAL" clId="{218C8150-843E-4957-A287-B2AE9BEE4CC6}" dt="2023-02-03T11:53:04.975" v="32" actId="478"/>
          <ac:picMkLst>
            <pc:docMk/>
            <pc:sldMk cId="0" sldId="257"/>
            <ac:picMk id="3" creationId="{F46E281F-4345-9C2F-BCFF-EDAD4E95F628}"/>
          </ac:picMkLst>
        </pc:picChg>
        <pc:picChg chg="add mod">
          <ac:chgData name="Faye Lloyd-Jones" userId="5be62e60-938a-45cf-a6c7-349b69a1a2a8" providerId="ADAL" clId="{218C8150-843E-4957-A287-B2AE9BEE4CC6}" dt="2023-02-24T08:42:05.170" v="185" actId="1038"/>
          <ac:picMkLst>
            <pc:docMk/>
            <pc:sldMk cId="0" sldId="257"/>
            <ac:picMk id="6" creationId="{92BBA49F-16E9-FB96-43DC-BCCBAE73F44D}"/>
          </ac:picMkLst>
        </pc:picChg>
        <pc:picChg chg="del">
          <ac:chgData name="Faye Lloyd-Jones" userId="5be62e60-938a-45cf-a6c7-349b69a1a2a8" providerId="ADAL" clId="{218C8150-843E-4957-A287-B2AE9BEE4CC6}" dt="2023-02-03T11:53:15.051" v="35" actId="478"/>
          <ac:picMkLst>
            <pc:docMk/>
            <pc:sldMk cId="0" sldId="257"/>
            <ac:picMk id="9" creationId="{4261AEEC-4E17-48BE-A230-ECB27BA70B81}"/>
          </ac:picMkLst>
        </pc:picChg>
      </pc:sldChg>
      <pc:sldChg chg="addSp delSp modSp mod">
        <pc:chgData name="Faye Lloyd-Jones" userId="5be62e60-938a-45cf-a6c7-349b69a1a2a8" providerId="ADAL" clId="{218C8150-843E-4957-A287-B2AE9BEE4CC6}" dt="2023-02-24T08:41:34.257" v="177" actId="1076"/>
        <pc:sldMkLst>
          <pc:docMk/>
          <pc:sldMk cId="1965204511" sldId="258"/>
        </pc:sldMkLst>
        <pc:spChg chg="del mod">
          <ac:chgData name="Faye Lloyd-Jones" userId="5be62e60-938a-45cf-a6c7-349b69a1a2a8" providerId="ADAL" clId="{218C8150-843E-4957-A287-B2AE9BEE4CC6}" dt="2023-02-03T11:48:16.800" v="2" actId="478"/>
          <ac:spMkLst>
            <pc:docMk/>
            <pc:sldMk cId="1965204511" sldId="258"/>
            <ac:spMk id="7" creationId="{0658ADC2-1CF5-4217-85EE-12387A560787}"/>
          </ac:spMkLst>
        </pc:spChg>
        <pc:spChg chg="add mod topLvl">
          <ac:chgData name="Faye Lloyd-Jones" userId="5be62e60-938a-45cf-a6c7-349b69a1a2a8" providerId="ADAL" clId="{218C8150-843E-4957-A287-B2AE9BEE4CC6}" dt="2023-02-24T08:24:25.546" v="139" actId="165"/>
          <ac:spMkLst>
            <pc:docMk/>
            <pc:sldMk cId="1965204511" sldId="258"/>
            <ac:spMk id="8" creationId="{AC990F25-310C-859E-F9D4-0EE52FD4CC46}"/>
          </ac:spMkLst>
        </pc:spChg>
        <pc:grpChg chg="add del mod">
          <ac:chgData name="Faye Lloyd-Jones" userId="5be62e60-938a-45cf-a6c7-349b69a1a2a8" providerId="ADAL" clId="{218C8150-843E-4957-A287-B2AE9BEE4CC6}" dt="2023-02-24T08:24:25.546" v="139" actId="165"/>
          <ac:grpSpMkLst>
            <pc:docMk/>
            <pc:sldMk cId="1965204511" sldId="258"/>
            <ac:grpSpMk id="10" creationId="{7F996864-685D-9CC5-3C65-8AE8CE869A79}"/>
          </ac:grpSpMkLst>
        </pc:grpChg>
        <pc:picChg chg="del">
          <ac:chgData name="Faye Lloyd-Jones" userId="5be62e60-938a-45cf-a6c7-349b69a1a2a8" providerId="ADAL" clId="{218C8150-843E-4957-A287-B2AE9BEE4CC6}" dt="2023-02-03T11:48:14.082" v="0" actId="478"/>
          <ac:picMkLst>
            <pc:docMk/>
            <pc:sldMk cId="1965204511" sldId="258"/>
            <ac:picMk id="2" creationId="{B21D991B-662F-4902-A10C-4C0BFD149373}"/>
          </ac:picMkLst>
        </pc:picChg>
        <pc:picChg chg="add del mod modCrop">
          <ac:chgData name="Faye Lloyd-Jones" userId="5be62e60-938a-45cf-a6c7-349b69a1a2a8" providerId="ADAL" clId="{218C8150-843E-4957-A287-B2AE9BEE4CC6}" dt="2023-02-24T08:20:54.607" v="75" actId="478"/>
          <ac:picMkLst>
            <pc:docMk/>
            <pc:sldMk cId="1965204511" sldId="258"/>
            <ac:picMk id="3" creationId="{FBC77907-CFB3-FA8C-F37D-E53F94DF1C99}"/>
          </ac:picMkLst>
        </pc:picChg>
        <pc:picChg chg="add del mod">
          <ac:chgData name="Faye Lloyd-Jones" userId="5be62e60-938a-45cf-a6c7-349b69a1a2a8" providerId="ADAL" clId="{218C8150-843E-4957-A287-B2AE9BEE4CC6}" dt="2023-02-24T08:18:45.658" v="47" actId="478"/>
          <ac:picMkLst>
            <pc:docMk/>
            <pc:sldMk cId="1965204511" sldId="258"/>
            <ac:picMk id="4" creationId="{E55307CB-BE47-1782-0A9D-0C87AE022D6F}"/>
          </ac:picMkLst>
        </pc:picChg>
        <pc:picChg chg="mod">
          <ac:chgData name="Faye Lloyd-Jones" userId="5be62e60-938a-45cf-a6c7-349b69a1a2a8" providerId="ADAL" clId="{218C8150-843E-4957-A287-B2AE9BEE4CC6}" dt="2023-02-24T08:41:25.019" v="175" actId="1076"/>
          <ac:picMkLst>
            <pc:docMk/>
            <pc:sldMk cId="1965204511" sldId="258"/>
            <ac:picMk id="6" creationId="{CFF7F710-B38C-487B-BAF9-3005266A6E10}"/>
          </ac:picMkLst>
        </pc:picChg>
        <pc:picChg chg="add del mod topLvl modCrop">
          <ac:chgData name="Faye Lloyd-Jones" userId="5be62e60-938a-45cf-a6c7-349b69a1a2a8" providerId="ADAL" clId="{218C8150-843E-4957-A287-B2AE9BEE4CC6}" dt="2023-02-24T08:41:20.604" v="172" actId="478"/>
          <ac:picMkLst>
            <pc:docMk/>
            <pc:sldMk cId="1965204511" sldId="258"/>
            <ac:picMk id="7" creationId="{8331D6D4-F9D1-7671-12C1-6C2FB7D7D2A2}"/>
          </ac:picMkLst>
        </pc:picChg>
        <pc:picChg chg="add mod">
          <ac:chgData name="Faye Lloyd-Jones" userId="5be62e60-938a-45cf-a6c7-349b69a1a2a8" providerId="ADAL" clId="{218C8150-843E-4957-A287-B2AE9BEE4CC6}" dt="2023-02-24T08:41:34.257" v="177" actId="1076"/>
          <ac:picMkLst>
            <pc:docMk/>
            <pc:sldMk cId="1965204511" sldId="258"/>
            <ac:picMk id="11" creationId="{26BB803F-AE5A-79E6-4973-E4ABD6F980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FF7F710-B38C-487B-BAF9-3005266A6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 b="-6"/>
          <a:stretch/>
        </p:blipFill>
        <p:spPr>
          <a:xfrm>
            <a:off x="1143" y="643"/>
            <a:ext cx="13714857" cy="10286357"/>
          </a:xfrm>
          <a:prstGeom prst="rect">
            <a:avLst/>
          </a:prstGeom>
        </p:spPr>
      </p:pic>
      <p:pic>
        <p:nvPicPr>
          <p:cNvPr id="9" name="Picture 8" descr="Text, logo, company name&#10;&#10;Description automatically generated">
            <a:extLst>
              <a:ext uri="{FF2B5EF4-FFF2-40B4-BE49-F238E27FC236}">
                <a16:creationId xmlns:a16="http://schemas.microsoft.com/office/drawing/2014/main" id="{E4DD9E96-5A0F-49CA-B8FD-E6848FABD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8622457"/>
            <a:ext cx="1219200" cy="1371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90F25-310C-859E-F9D4-0EE52FD4CC46}"/>
              </a:ext>
            </a:extLst>
          </p:cNvPr>
          <p:cNvSpPr txBox="1"/>
          <p:nvPr/>
        </p:nvSpPr>
        <p:spPr>
          <a:xfrm>
            <a:off x="2590800" y="6134100"/>
            <a:ext cx="8382000" cy="521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25"/>
              </a:lnSpc>
            </a:pPr>
            <a:r>
              <a:rPr lang="en-US" sz="5800" spc="212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JESUS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6BB803F-AE5A-79E6-4973-E4ABD6F98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0000" l="6042" r="90000">
                        <a14:foregroundMark x1="6042" y1="35185" x2="6042" y2="35185"/>
                        <a14:foregroundMark x1="24479" y1="40556" x2="24479" y2="40556"/>
                        <a14:foregroundMark x1="38646" y1="41296" x2="38646" y2="41296"/>
                        <a14:foregroundMark x1="55208" y1="4630" x2="55208" y2="4630"/>
                        <a14:foregroundMark x1="55521" y1="741" x2="55521" y2="741"/>
                        <a14:foregroundMark x1="54479" y1="1667" x2="54479" y2="1667"/>
                        <a14:foregroundMark x1="39792" y1="22222" x2="39792" y2="22222"/>
                        <a14:foregroundMark x1="39271" y1="21667" x2="39271" y2="21667"/>
                        <a14:foregroundMark x1="38542" y1="20926" x2="38542" y2="20926"/>
                        <a14:foregroundMark x1="41875" y1="23704" x2="41875" y2="23704"/>
                        <a14:foregroundMark x1="41354" y1="23704" x2="41354" y2="23704"/>
                        <a14:foregroundMark x1="41354" y1="23704" x2="41354" y2="23704"/>
                        <a14:foregroundMark x1="41042" y1="23704" x2="41042" y2="23704"/>
                        <a14:foregroundMark x1="41042" y1="25370" x2="41042" y2="25370"/>
                        <a14:foregroundMark x1="53021" y1="76852" x2="53021" y2="76852"/>
                        <a14:foregroundMark x1="54583" y1="76296" x2="54583" y2="76296"/>
                        <a14:foregroundMark x1="54583" y1="71852" x2="54583" y2="71852"/>
                        <a14:foregroundMark x1="55521" y1="74444" x2="55521" y2="74444"/>
                        <a14:foregroundMark x1="56250" y1="72407" x2="56250" y2="72407"/>
                        <a14:foregroundMark x1="66146" y1="46296" x2="66146" y2="46296"/>
                        <a14:foregroundMark x1="67813" y1="21481" x2="67813" y2="21481"/>
                        <a14:foregroundMark x1="69375" y1="26111" x2="69375" y2="26111"/>
                        <a14:foregroundMark x1="69688" y1="23889" x2="69688" y2="23889"/>
                        <a14:foregroundMark x1="67083" y1="19444" x2="67083" y2="19444"/>
                        <a14:foregroundMark x1="82083" y1="42222" x2="82083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81" y="1714500"/>
            <a:ext cx="9316153" cy="52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0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818669" y="3233362"/>
            <a:ext cx="6078662" cy="63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subheading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78572" y="2071954"/>
            <a:ext cx="6558856" cy="1116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pic>
        <p:nvPicPr>
          <p:cNvPr id="10" name="Picture 9" descr="Text, logo, company name&#10;&#10;Description automatically generated">
            <a:extLst>
              <a:ext uri="{FF2B5EF4-FFF2-40B4-BE49-F238E27FC236}">
                <a16:creationId xmlns:a16="http://schemas.microsoft.com/office/drawing/2014/main" id="{E4DD9E96-5A0F-49CA-B8FD-E6848FABD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8725062"/>
            <a:ext cx="1219200" cy="1371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EA26E-BB7F-61A5-AAF5-2300E1F2C1DF}"/>
              </a:ext>
            </a:extLst>
          </p:cNvPr>
          <p:cNvSpPr txBox="1"/>
          <p:nvPr/>
        </p:nvSpPr>
        <p:spPr>
          <a:xfrm>
            <a:off x="10330524" y="1562100"/>
            <a:ext cx="3080676" cy="371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25"/>
              </a:lnSpc>
            </a:pPr>
            <a:r>
              <a:rPr lang="en-US" sz="1900" spc="212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JESUS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2BBA49F-16E9-FB96-43DC-BCCBAE73F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" b="90000" l="6042" r="90000">
                        <a14:foregroundMark x1="6042" y1="35185" x2="6042" y2="35185"/>
                        <a14:foregroundMark x1="24479" y1="40556" x2="24479" y2="40556"/>
                        <a14:foregroundMark x1="38646" y1="41296" x2="38646" y2="41296"/>
                        <a14:foregroundMark x1="55208" y1="4630" x2="55208" y2="4630"/>
                        <a14:foregroundMark x1="55521" y1="741" x2="55521" y2="741"/>
                        <a14:foregroundMark x1="54479" y1="1667" x2="54479" y2="1667"/>
                        <a14:foregroundMark x1="39792" y1="22222" x2="39792" y2="22222"/>
                        <a14:foregroundMark x1="39271" y1="21667" x2="39271" y2="21667"/>
                        <a14:foregroundMark x1="38542" y1="20926" x2="38542" y2="20926"/>
                        <a14:foregroundMark x1="41875" y1="23704" x2="41875" y2="23704"/>
                        <a14:foregroundMark x1="41354" y1="23704" x2="41354" y2="23704"/>
                        <a14:foregroundMark x1="41354" y1="23704" x2="41354" y2="23704"/>
                        <a14:foregroundMark x1="41042" y1="23704" x2="41042" y2="23704"/>
                        <a14:foregroundMark x1="41042" y1="25370" x2="41042" y2="25370"/>
                        <a14:foregroundMark x1="53021" y1="76852" x2="53021" y2="76852"/>
                        <a14:foregroundMark x1="54583" y1="76296" x2="54583" y2="76296"/>
                        <a14:foregroundMark x1="54583" y1="71852" x2="54583" y2="71852"/>
                        <a14:foregroundMark x1="55521" y1="74444" x2="55521" y2="74444"/>
                        <a14:foregroundMark x1="56250" y1="72407" x2="56250" y2="72407"/>
                        <a14:foregroundMark x1="66146" y1="46296" x2="66146" y2="46296"/>
                        <a14:foregroundMark x1="67813" y1="21481" x2="67813" y2="21481"/>
                        <a14:foregroundMark x1="69375" y1="26111" x2="69375" y2="26111"/>
                        <a14:foregroundMark x1="69688" y1="23889" x2="69688" y2="23889"/>
                        <a14:foregroundMark x1="67083" y1="19444" x2="67083" y2="19444"/>
                        <a14:foregroundMark x1="82083" y1="42222" x2="82083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7" y="114501"/>
            <a:ext cx="3389583" cy="1906640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8D6E2B6E-4463-FB23-836C-E5CBF7D84403}"/>
              </a:ext>
            </a:extLst>
          </p:cNvPr>
          <p:cNvSpPr txBox="1"/>
          <p:nvPr/>
        </p:nvSpPr>
        <p:spPr>
          <a:xfrm>
            <a:off x="3702858" y="2802156"/>
            <a:ext cx="6078662" cy="63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8745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subheading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048823F-A6E7-1695-C3D7-24EDE3CA6229}"/>
              </a:ext>
            </a:extLst>
          </p:cNvPr>
          <p:cNvSpPr txBox="1"/>
          <p:nvPr/>
        </p:nvSpPr>
        <p:spPr>
          <a:xfrm>
            <a:off x="3462761" y="1640748"/>
            <a:ext cx="6558856" cy="1116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8745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9507E-9AD8-4A84-9198-6624291504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B28BCC-FE96-40A7-A0C6-EA58E3F53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Verdana</vt:lpstr>
      <vt:lpstr>Aharoni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16:9 - Widescreen</dc:title>
  <dc:creator>Stephanie Chagas-Bijl</dc:creator>
  <cp:lastModifiedBy>Faye Lloyd-Jones</cp:lastModifiedBy>
  <cp:revision>4</cp:revision>
  <dcterms:created xsi:type="dcterms:W3CDTF">2006-08-16T00:00:00Z</dcterms:created>
  <dcterms:modified xsi:type="dcterms:W3CDTF">2023-02-24T08:51:06Z</dcterms:modified>
  <dc:identifier>DAFX7lJSrsY</dc:identifier>
</cp:coreProperties>
</file>