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  <p:sldMasterId id="2147483684" r:id="rId5"/>
  </p:sldMasterIdLst>
  <p:sldIdLst>
    <p:sldId id="256" r:id="rId6"/>
    <p:sldId id="257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9DDA45C-B891-4A47-8312-A7622FDC9E79}" v="4" dt="2022-05-03T16:11:32.73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1" autoAdjust="0"/>
    <p:restoredTop sz="94660"/>
  </p:normalViewPr>
  <p:slideViewPr>
    <p:cSldViewPr snapToGrid="0">
      <p:cViewPr varScale="1">
        <p:scale>
          <a:sx n="72" d="100"/>
          <a:sy n="72" d="100"/>
        </p:scale>
        <p:origin x="104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78" indent="0" algn="ctr">
              <a:buNone/>
              <a:defRPr sz="2000"/>
            </a:lvl2pPr>
            <a:lvl3pPr marL="914354" indent="0" algn="ctr">
              <a:buNone/>
              <a:defRPr sz="1800"/>
            </a:lvl3pPr>
            <a:lvl4pPr marL="1371532" indent="0" algn="ctr">
              <a:buNone/>
              <a:defRPr sz="1600"/>
            </a:lvl4pPr>
            <a:lvl5pPr marL="1828709" indent="0" algn="ctr">
              <a:buNone/>
              <a:defRPr sz="1600"/>
            </a:lvl5pPr>
            <a:lvl6pPr marL="2285886" indent="0" algn="ctr">
              <a:buNone/>
              <a:defRPr sz="1600"/>
            </a:lvl6pPr>
            <a:lvl7pPr marL="2743062" indent="0" algn="ctr">
              <a:buNone/>
              <a:defRPr sz="1600"/>
            </a:lvl7pPr>
            <a:lvl8pPr marL="3200240" indent="0" algn="ctr">
              <a:buNone/>
              <a:defRPr sz="1600"/>
            </a:lvl8pPr>
            <a:lvl9pPr marL="3657418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70540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102A3-15BC-4048-8FCE-A094E8DA8313}" type="datetimeFigureOut">
              <a:rPr lang="en-GB" smtClean="0"/>
              <a:t>03/05/2022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D6059-0420-4AB9-8782-840F8C487F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91662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2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102A3-15BC-4048-8FCE-A094E8DA8313}" type="datetimeFigureOut">
              <a:rPr lang="en-GB" smtClean="0"/>
              <a:t>03/05/2022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D6059-0420-4AB9-8782-840F8C487F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91555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D8D2DF-A0DB-4C5D-97C8-D03D789E0A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8688A34-6893-4C14-89AC-54727838E86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78" indent="0" algn="ctr">
              <a:buNone/>
              <a:defRPr sz="2000"/>
            </a:lvl2pPr>
            <a:lvl3pPr marL="914354" indent="0" algn="ctr">
              <a:buNone/>
              <a:defRPr sz="1800"/>
            </a:lvl3pPr>
            <a:lvl4pPr marL="1371532" indent="0" algn="ctr">
              <a:buNone/>
              <a:defRPr sz="1600"/>
            </a:lvl4pPr>
            <a:lvl5pPr marL="1828709" indent="0" algn="ctr">
              <a:buNone/>
              <a:defRPr sz="1600"/>
            </a:lvl5pPr>
            <a:lvl6pPr marL="2285886" indent="0" algn="ctr">
              <a:buNone/>
              <a:defRPr sz="1600"/>
            </a:lvl6pPr>
            <a:lvl7pPr marL="2743062" indent="0" algn="ctr">
              <a:buNone/>
              <a:defRPr sz="1600"/>
            </a:lvl7pPr>
            <a:lvl8pPr marL="3200240" indent="0" algn="ctr">
              <a:buNone/>
              <a:defRPr sz="1600"/>
            </a:lvl8pPr>
            <a:lvl9pPr marL="3657418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948928-91FB-400E-82A7-ACA3891707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204B9-2290-4C89-B11B-CD6B3AE37D78}" type="datetimeFigureOut">
              <a:rPr lang="en-GB" smtClean="0"/>
              <a:t>03/05/2022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EC1B64-1B7F-46BE-846F-5464C49A54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058D29-8B4E-49A0-9BFE-4C9FC6DBAA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D188F-2DBB-4711-9E31-42F120351F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58114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A6BC09-32F6-4366-AE21-31EA07DA4F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164775-1FBB-4F47-AF63-59F37B51FF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A58BE6-019A-4003-81BC-AE5BD5EE4B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204B9-2290-4C89-B11B-CD6B3AE37D78}" type="datetimeFigureOut">
              <a:rPr lang="en-GB" smtClean="0"/>
              <a:t>03/05/2022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0F8164-7202-4095-92AE-66EC7A55F2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C75BDC-87F9-43AA-B044-5F0138EC32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D188F-2DBB-4711-9E31-42F120351F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121376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98EA77-4179-4253-A62D-AC5F2C2FF2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1709742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1659EA-4187-4E26-8E14-00AC467C2F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4589467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78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5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3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88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06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2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41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C8708F-6D1C-4C50-8723-F429119711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204B9-2290-4C89-B11B-CD6B3AE37D78}" type="datetimeFigureOut">
              <a:rPr lang="en-GB" smtClean="0"/>
              <a:t>03/05/2022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E99B6B-8282-4C68-BB24-5A5559DD17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89D4D9-E1A7-453B-8C0C-75F111000E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D188F-2DBB-4711-9E31-42F120351F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54687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BFA046-CCC6-499C-90E3-2D80DF6AD0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B42EE5-6138-4B5E-AF37-76577BF4B31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ADD216A-906B-4FA7-9390-0AC57899B51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4C1272-8DCE-4202-AD12-C8ABE4D1E6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204B9-2290-4C89-B11B-CD6B3AE37D78}" type="datetimeFigureOut">
              <a:rPr lang="en-GB" smtClean="0"/>
              <a:t>03/05/2022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E91D4A8-314E-4074-AB14-135601570F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E6CF4AD-208A-4376-8503-8E1CF29AFF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D188F-2DBB-4711-9E31-42F120351F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730731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B2EECF-0CAF-494F-ACFF-C2F34B7867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9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C9AA54E-9982-4C47-A508-91416858C8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78" indent="0">
              <a:buNone/>
              <a:defRPr sz="2000" b="1"/>
            </a:lvl2pPr>
            <a:lvl3pPr marL="914354" indent="0">
              <a:buNone/>
              <a:defRPr sz="1800" b="1"/>
            </a:lvl3pPr>
            <a:lvl4pPr marL="1371532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2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8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A6323D7-11B1-4E75-BB0A-703B961E9D5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5E2D419-5327-4590-83E7-4878A195102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2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78" indent="0">
              <a:buNone/>
              <a:defRPr sz="2000" b="1"/>
            </a:lvl2pPr>
            <a:lvl3pPr marL="914354" indent="0">
              <a:buNone/>
              <a:defRPr sz="1800" b="1"/>
            </a:lvl3pPr>
            <a:lvl4pPr marL="1371532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2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8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091C284-5D18-41DE-8B8B-673B36C7B8C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2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1484AC0-56EA-4FAC-AFF5-1136820165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204B9-2290-4C89-B11B-CD6B3AE37D78}" type="datetimeFigureOut">
              <a:rPr lang="en-GB" smtClean="0"/>
              <a:t>03/05/2022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C56F496-CF69-4ACF-9819-E063753F56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A7436E9-A8AC-447F-8909-70A54820A7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D188F-2DBB-4711-9E31-42F120351F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214376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58BC75-306B-43ED-B3EF-6F50638480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257E101-99A0-4675-9C85-2DCD700B3A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204B9-2290-4C89-B11B-CD6B3AE37D78}" type="datetimeFigureOut">
              <a:rPr lang="en-GB" smtClean="0"/>
              <a:t>03/05/2022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EB1344A-1C27-4CF1-B32B-8EC0816D1E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534823D-7E55-433F-815F-BDC8CFBCF5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D188F-2DBB-4711-9E31-42F120351F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708959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E5475E1-3DC6-4263-9240-7163B891CE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204B9-2290-4C89-B11B-CD6B3AE37D78}" type="datetimeFigureOut">
              <a:rPr lang="en-GB" smtClean="0"/>
              <a:t>03/05/2022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84C0EAA-7CFE-4E23-B1C2-9C3D6CF1EA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6F1CB95-3AB6-48C3-B0E0-623A892736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D188F-2DBB-4711-9E31-42F120351F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02662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FF7172-F996-4459-9B2C-B5AABEACE2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314A1A-1678-4882-A45C-6C1C2551BB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9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7DCAB83-2C5C-4270-AC9D-1F63B08FEC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78" indent="0">
              <a:buNone/>
              <a:defRPr sz="1400"/>
            </a:lvl2pPr>
            <a:lvl3pPr marL="914354" indent="0">
              <a:buNone/>
              <a:defRPr sz="1200"/>
            </a:lvl3pPr>
            <a:lvl4pPr marL="1371532" indent="0">
              <a:buNone/>
              <a:defRPr sz="1000"/>
            </a:lvl4pPr>
            <a:lvl5pPr marL="1828709" indent="0">
              <a:buNone/>
              <a:defRPr sz="1000"/>
            </a:lvl5pPr>
            <a:lvl6pPr marL="2285886" indent="0">
              <a:buNone/>
              <a:defRPr sz="1000"/>
            </a:lvl6pPr>
            <a:lvl7pPr marL="2743062" indent="0">
              <a:buNone/>
              <a:defRPr sz="1000"/>
            </a:lvl7pPr>
            <a:lvl8pPr marL="3200240" indent="0">
              <a:buNone/>
              <a:defRPr sz="1000"/>
            </a:lvl8pPr>
            <a:lvl9pPr marL="3657418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96043DC-F925-4BF0-B42A-4D4A9F7F75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204B9-2290-4C89-B11B-CD6B3AE37D78}" type="datetimeFigureOut">
              <a:rPr lang="en-GB" smtClean="0"/>
              <a:t>03/05/2022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A8806D4-D1AF-4FE9-B8DE-91F03F37A3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3A9D56D-8B2F-4284-A8DC-E22C6E898D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D188F-2DBB-4711-9E31-42F120351F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8687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102A3-15BC-4048-8FCE-A094E8DA8313}" type="datetimeFigureOut">
              <a:rPr lang="en-GB" smtClean="0"/>
              <a:t>03/05/2022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D6059-0420-4AB9-8782-840F8C487F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520382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0CBF2A-78BD-4955-A554-071E6094A9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AEFB2F9-5C11-47FD-B45C-023A7CAA66E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9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178" indent="0">
              <a:buNone/>
              <a:defRPr sz="2800"/>
            </a:lvl2pPr>
            <a:lvl3pPr marL="914354" indent="0">
              <a:buNone/>
              <a:defRPr sz="2400"/>
            </a:lvl3pPr>
            <a:lvl4pPr marL="1371532" indent="0">
              <a:buNone/>
              <a:defRPr sz="2000"/>
            </a:lvl4pPr>
            <a:lvl5pPr marL="1828709" indent="0">
              <a:buNone/>
              <a:defRPr sz="2000"/>
            </a:lvl5pPr>
            <a:lvl6pPr marL="2285886" indent="0">
              <a:buNone/>
              <a:defRPr sz="2000"/>
            </a:lvl6pPr>
            <a:lvl7pPr marL="2743062" indent="0">
              <a:buNone/>
              <a:defRPr sz="2000"/>
            </a:lvl7pPr>
            <a:lvl8pPr marL="3200240" indent="0">
              <a:buNone/>
              <a:defRPr sz="2000"/>
            </a:lvl8pPr>
            <a:lvl9pPr marL="3657418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DC1495D-9CAD-49E7-900A-60F4EA3DEE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78" indent="0">
              <a:buNone/>
              <a:defRPr sz="1400"/>
            </a:lvl2pPr>
            <a:lvl3pPr marL="914354" indent="0">
              <a:buNone/>
              <a:defRPr sz="1200"/>
            </a:lvl3pPr>
            <a:lvl4pPr marL="1371532" indent="0">
              <a:buNone/>
              <a:defRPr sz="1000"/>
            </a:lvl4pPr>
            <a:lvl5pPr marL="1828709" indent="0">
              <a:buNone/>
              <a:defRPr sz="1000"/>
            </a:lvl5pPr>
            <a:lvl6pPr marL="2285886" indent="0">
              <a:buNone/>
              <a:defRPr sz="1000"/>
            </a:lvl6pPr>
            <a:lvl7pPr marL="2743062" indent="0">
              <a:buNone/>
              <a:defRPr sz="1000"/>
            </a:lvl7pPr>
            <a:lvl8pPr marL="3200240" indent="0">
              <a:buNone/>
              <a:defRPr sz="1000"/>
            </a:lvl8pPr>
            <a:lvl9pPr marL="3657418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0C5F859-C22C-40B3-9CEF-28EACCC1BE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204B9-2290-4C89-B11B-CD6B3AE37D78}" type="datetimeFigureOut">
              <a:rPr lang="en-GB" smtClean="0"/>
              <a:t>03/05/2022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FB85C02-AC3B-41D1-BA8F-2D2C6A3086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999624C-EBCB-4257-941A-0E8FC2BB24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D188F-2DBB-4711-9E31-42F120351F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806032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914C0C-A170-43E9-B69A-4C672A4A7B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CBFF3A8-6BB1-45D6-929B-72AF89A8BFC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A7919C-6522-407E-A757-F0D2B0E339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204B9-2290-4C89-B11B-CD6B3AE37D78}" type="datetimeFigureOut">
              <a:rPr lang="en-GB" smtClean="0"/>
              <a:t>03/05/2022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327F1B-C390-4401-BF16-4638A2D16C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F564D3-8CD4-4064-B8B6-B8513C8458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D188F-2DBB-4711-9E31-42F120351F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406506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DAA3E97-7894-4572-A082-2A8DF93A86A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BDF9F30-AF12-4803-8140-0D1D9039E39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2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B14DDF-6163-4C97-9BF7-4C99D13A4F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204B9-2290-4C89-B11B-CD6B3AE37D78}" type="datetimeFigureOut">
              <a:rPr lang="en-GB" smtClean="0"/>
              <a:t>03/05/2022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378C2E-15E2-42A9-882E-3C1465260D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A485C5-C341-4EDA-B2E1-2DE6884D58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D188F-2DBB-4711-9E31-42F120351F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29495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2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7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78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5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3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88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06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2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41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102A3-15BC-4048-8FCE-A094E8DA8313}" type="datetimeFigureOut">
              <a:rPr lang="en-GB" smtClean="0"/>
              <a:t>03/05/2022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D6059-0420-4AB9-8782-840F8C487F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1614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102A3-15BC-4048-8FCE-A094E8DA8313}" type="datetimeFigureOut">
              <a:rPr lang="en-GB" smtClean="0"/>
              <a:t>03/05/2022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D6059-0420-4AB9-8782-840F8C487F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36943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9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78" indent="0">
              <a:buNone/>
              <a:defRPr sz="2000" b="1"/>
            </a:lvl2pPr>
            <a:lvl3pPr marL="914354" indent="0">
              <a:buNone/>
              <a:defRPr sz="1800" b="1"/>
            </a:lvl3pPr>
            <a:lvl4pPr marL="1371532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2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8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2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78" indent="0">
              <a:buNone/>
              <a:defRPr sz="2000" b="1"/>
            </a:lvl2pPr>
            <a:lvl3pPr marL="914354" indent="0">
              <a:buNone/>
              <a:defRPr sz="1800" b="1"/>
            </a:lvl3pPr>
            <a:lvl4pPr marL="1371532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2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8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2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102A3-15BC-4048-8FCE-A094E8DA8313}" type="datetimeFigureOut">
              <a:rPr lang="en-GB" smtClean="0"/>
              <a:t>03/05/2022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D6059-0420-4AB9-8782-840F8C487F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06547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102A3-15BC-4048-8FCE-A094E8DA8313}" type="datetimeFigureOut">
              <a:rPr lang="en-GB" smtClean="0"/>
              <a:t>03/05/2022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D6059-0420-4AB9-8782-840F8C487F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17946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102A3-15BC-4048-8FCE-A094E8DA8313}" type="datetimeFigureOut">
              <a:rPr lang="en-GB" smtClean="0"/>
              <a:t>03/05/2022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D6059-0420-4AB9-8782-840F8C487F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59145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9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78" indent="0">
              <a:buNone/>
              <a:defRPr sz="1400"/>
            </a:lvl2pPr>
            <a:lvl3pPr marL="914354" indent="0">
              <a:buNone/>
              <a:defRPr sz="1200"/>
            </a:lvl3pPr>
            <a:lvl4pPr marL="1371532" indent="0">
              <a:buNone/>
              <a:defRPr sz="1000"/>
            </a:lvl4pPr>
            <a:lvl5pPr marL="1828709" indent="0">
              <a:buNone/>
              <a:defRPr sz="1000"/>
            </a:lvl5pPr>
            <a:lvl6pPr marL="2285886" indent="0">
              <a:buNone/>
              <a:defRPr sz="1000"/>
            </a:lvl6pPr>
            <a:lvl7pPr marL="2743062" indent="0">
              <a:buNone/>
              <a:defRPr sz="1000"/>
            </a:lvl7pPr>
            <a:lvl8pPr marL="3200240" indent="0">
              <a:buNone/>
              <a:defRPr sz="1000"/>
            </a:lvl8pPr>
            <a:lvl9pPr marL="3657418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102A3-15BC-4048-8FCE-A094E8DA8313}" type="datetimeFigureOut">
              <a:rPr lang="en-GB" smtClean="0"/>
              <a:t>03/05/2022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D6059-0420-4AB9-8782-840F8C487F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95020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9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178" indent="0">
              <a:buNone/>
              <a:defRPr sz="2800"/>
            </a:lvl2pPr>
            <a:lvl3pPr marL="914354" indent="0">
              <a:buNone/>
              <a:defRPr sz="2400"/>
            </a:lvl3pPr>
            <a:lvl4pPr marL="1371532" indent="0">
              <a:buNone/>
              <a:defRPr sz="2000"/>
            </a:lvl4pPr>
            <a:lvl5pPr marL="1828709" indent="0">
              <a:buNone/>
              <a:defRPr sz="2000"/>
            </a:lvl5pPr>
            <a:lvl6pPr marL="2285886" indent="0">
              <a:buNone/>
              <a:defRPr sz="2000"/>
            </a:lvl6pPr>
            <a:lvl7pPr marL="2743062" indent="0">
              <a:buNone/>
              <a:defRPr sz="2000"/>
            </a:lvl7pPr>
            <a:lvl8pPr marL="3200240" indent="0">
              <a:buNone/>
              <a:defRPr sz="2000"/>
            </a:lvl8pPr>
            <a:lvl9pPr marL="3657418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78" indent="0">
              <a:buNone/>
              <a:defRPr sz="1400"/>
            </a:lvl2pPr>
            <a:lvl3pPr marL="914354" indent="0">
              <a:buNone/>
              <a:defRPr sz="1200"/>
            </a:lvl3pPr>
            <a:lvl4pPr marL="1371532" indent="0">
              <a:buNone/>
              <a:defRPr sz="1000"/>
            </a:lvl4pPr>
            <a:lvl5pPr marL="1828709" indent="0">
              <a:buNone/>
              <a:defRPr sz="1000"/>
            </a:lvl5pPr>
            <a:lvl6pPr marL="2285886" indent="0">
              <a:buNone/>
              <a:defRPr sz="1000"/>
            </a:lvl6pPr>
            <a:lvl7pPr marL="2743062" indent="0">
              <a:buNone/>
              <a:defRPr sz="1000"/>
            </a:lvl7pPr>
            <a:lvl8pPr marL="3200240" indent="0">
              <a:buNone/>
              <a:defRPr sz="1000"/>
            </a:lvl8pPr>
            <a:lvl9pPr marL="3657418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102A3-15BC-4048-8FCE-A094E8DA8313}" type="datetimeFigureOut">
              <a:rPr lang="en-GB" smtClean="0"/>
              <a:t>03/05/2022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D6059-0420-4AB9-8782-840F8C487F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04556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gif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{</a:t>
            </a:r>
            <a:r>
              <a:rPr lang="en-US" dirty="0" err="1"/>
              <a:t>entecostMaster</a:t>
            </a:r>
            <a:r>
              <a:rPr lang="en-US" dirty="0"/>
              <a:t>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E102A3-15BC-4048-8FCE-A094E8DA8313}" type="datetimeFigureOut">
              <a:rPr lang="en-GB" smtClean="0"/>
              <a:t>03/05/2022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FD6059-0420-4AB9-8782-840F8C487F4E}" type="slidenum">
              <a:rPr lang="en-GB" smtClean="0"/>
              <a:t>‹#›</a:t>
            </a:fld>
            <a:endParaRPr lang="en-GB"/>
          </a:p>
        </p:txBody>
      </p:sp>
      <p:pic>
        <p:nvPicPr>
          <p:cNvPr id="8" name="Picture 7" descr="Text, logo, company name&#10;&#10;Description automatically generated">
            <a:extLst>
              <a:ext uri="{FF2B5EF4-FFF2-40B4-BE49-F238E27FC236}">
                <a16:creationId xmlns:a16="http://schemas.microsoft.com/office/drawing/2014/main" id="{592A5366-68A0-4045-B332-B18993DD5C97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30347" y="5543839"/>
            <a:ext cx="1046911" cy="11776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01595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354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89" indent="-228589" algn="l" defTabSz="91435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66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42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20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298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74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2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9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6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6B4AC16-32EB-49FB-ADD6-44884687F3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A9A4513-1FDD-4E24-AA1B-3C34417B01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7F7030-47D4-40F1-A553-8BB94262152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B204B9-2290-4C89-B11B-CD6B3AE37D78}" type="datetimeFigureOut">
              <a:rPr lang="en-GB" smtClean="0"/>
              <a:t>03/05/2022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2BE99A-8827-4A64-894F-5FC1D996DE9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DA4081-6713-43FF-A0F4-89319A49245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ED188F-2DBB-4711-9E31-42F120351F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418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354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89" indent="-228589" algn="l" defTabSz="91435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66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42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20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298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74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2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9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6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2205C95F-6202-4A6B-8820-7BEF04D13FF9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726" t="53950" r="27571" b="16768"/>
          <a:stretch/>
        </p:blipFill>
        <p:spPr>
          <a:xfrm>
            <a:off x="4333461" y="2266121"/>
            <a:ext cx="3988904" cy="1162879"/>
          </a:xfrm>
          <a:prstGeom prst="rect">
            <a:avLst/>
          </a:prstGeom>
        </p:spPr>
      </p:pic>
      <p:sp>
        <p:nvSpPr>
          <p:cNvPr id="3" name="Subtitle 2">
            <a:extLst>
              <a:ext uri="{FF2B5EF4-FFF2-40B4-BE49-F238E27FC236}">
                <a16:creationId xmlns:a16="http://schemas.microsoft.com/office/drawing/2014/main" id="{A3B10208-57A9-416C-9193-71C1EFF58BB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sz="3600" b="1" dirty="0">
                <a:solidFill>
                  <a:schemeClr val="accent3"/>
                </a:solidFill>
                <a:latin typeface="Kollektif" panose="020B0604020101010102" pitchFamily="34" charset="0"/>
                <a:cs typeface="Kartika" panose="020B0502040204020203" pitchFamily="18" charset="0"/>
              </a:rPr>
              <a:t>HEADING</a:t>
            </a:r>
          </a:p>
          <a:p>
            <a:endParaRPr lang="en-GB" sz="3200" dirty="0">
              <a:solidFill>
                <a:srgbClr val="000000"/>
              </a:solidFill>
              <a:latin typeface="Trebuchet MS" panose="020B0603020202020204" pitchFamily="34" charset="0"/>
              <a:cs typeface="Kartika" panose="020B05020402040202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94708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1B6456E4-567D-466D-BF09-CEF37E16AC3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182980" y="-1514894"/>
            <a:ext cx="8862076" cy="3623605"/>
          </a:xfrm>
          <a:prstGeom prst="rect">
            <a:avLst/>
          </a:prstGeom>
        </p:spPr>
      </p:pic>
      <p:sp>
        <p:nvSpPr>
          <p:cNvPr id="3" name="Subtitle 2">
            <a:extLst>
              <a:ext uri="{FF2B5EF4-FFF2-40B4-BE49-F238E27FC236}">
                <a16:creationId xmlns:a16="http://schemas.microsoft.com/office/drawing/2014/main" id="{A3B10208-57A9-416C-9193-71C1EFF58B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38877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3600" b="1" dirty="0">
                <a:solidFill>
                  <a:schemeClr val="accent3"/>
                </a:solidFill>
                <a:latin typeface="Kollektif" panose="020B0604020101010102" pitchFamily="34" charset="0"/>
                <a:cs typeface="Kartika" panose="020B0502040204020203" pitchFamily="18" charset="0"/>
              </a:rPr>
              <a:t>HEADING</a:t>
            </a:r>
          </a:p>
          <a:p>
            <a:r>
              <a:rPr lang="en-GB" sz="3200" dirty="0">
                <a:solidFill>
                  <a:srgbClr val="000000"/>
                </a:solidFill>
                <a:latin typeface="Trebuchet MS" panose="020B0603020202020204" pitchFamily="34" charset="0"/>
                <a:cs typeface="Kartika" panose="020B0502040204020203" pitchFamily="18" charset="0"/>
              </a:rPr>
              <a:t>Text</a:t>
            </a:r>
          </a:p>
        </p:txBody>
      </p:sp>
    </p:spTree>
    <p:extLst>
      <p:ext uri="{BB962C8B-B14F-4D97-AF65-F5344CB8AC3E}">
        <p14:creationId xmlns:p14="http://schemas.microsoft.com/office/powerpoint/2010/main" val="14556816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Pentecost 22">
      <a:dk1>
        <a:srgbClr val="FFFFFF"/>
      </a:dk1>
      <a:lt1>
        <a:srgbClr val="FFFFFF"/>
      </a:lt1>
      <a:dk2>
        <a:srgbClr val="FFFFFF"/>
      </a:dk2>
      <a:lt2>
        <a:srgbClr val="FFFFFF"/>
      </a:lt2>
      <a:accent1>
        <a:srgbClr val="FFC072"/>
      </a:accent1>
      <a:accent2>
        <a:srgbClr val="8072FF"/>
      </a:accent2>
      <a:accent3>
        <a:srgbClr val="F0956F"/>
      </a:accent3>
      <a:accent4>
        <a:srgbClr val="6FD8F0"/>
      </a:accent4>
      <a:accent5>
        <a:srgbClr val="000000"/>
      </a:accent5>
      <a:accent6>
        <a:srgbClr val="FFFFFF"/>
      </a:accent6>
      <a:hlink>
        <a:srgbClr val="FFC072"/>
      </a:hlink>
      <a:folHlink>
        <a:srgbClr val="8072FF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xSherpaClassifyTag xmlns="d28f1300-0e66-4029-908e-1fec785304fe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020BB7640DE7143BC6D616D7CEECABA" ma:contentTypeVersion="15" ma:contentTypeDescription="Create a new document." ma:contentTypeScope="" ma:versionID="ef4a754733ec52987c94d5fb4ea52fb5">
  <xsd:schema xmlns:xsd="http://www.w3.org/2001/XMLSchema" xmlns:xs="http://www.w3.org/2001/XMLSchema" xmlns:p="http://schemas.microsoft.com/office/2006/metadata/properties" xmlns:ns3="d28f1300-0e66-4029-908e-1fec785304fe" xmlns:ns4="e70a2fbf-b6e6-4b5c-b731-1d0e44d14197" targetNamespace="http://schemas.microsoft.com/office/2006/metadata/properties" ma:root="true" ma:fieldsID="a78ef96aeff226f59c609f70a10f65f7" ns3:_="" ns4:_="">
    <xsd:import namespace="d28f1300-0e66-4029-908e-1fec785304fe"/>
    <xsd:import namespace="e70a2fbf-b6e6-4b5c-b731-1d0e44d1419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  <xsd:element ref="ns3:xSherpaClassifyTag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28f1300-0e66-4029-908e-1fec785304f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  <xsd:element name="xSherpaClassifyTag" ma:index="22" nillable="true" ma:displayName="xSherpaClassifyTag" ma:internalName="xSherpaClassifyTag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70a2fbf-b6e6-4b5c-b731-1d0e44d14197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76B5A9C-79AC-427E-9367-AFDEC6C8C751}">
  <ds:schemaRefs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e70a2fbf-b6e6-4b5c-b731-1d0e44d14197"/>
    <ds:schemaRef ds:uri="http://purl.org/dc/terms/"/>
    <ds:schemaRef ds:uri="http://schemas.openxmlformats.org/package/2006/metadata/core-properties"/>
    <ds:schemaRef ds:uri="d28f1300-0e66-4029-908e-1fec785304fe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0062B08B-C6D1-47C7-B8FB-81A0D45AA6E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DD05C63-FBDC-4776-9502-F4605B8059A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28f1300-0e66-4029-908e-1fec785304fe"/>
    <ds:schemaRef ds:uri="e70a2fbf-b6e6-4b5c-b731-1d0e44d1419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40</TotalTime>
  <Words>3</Words>
  <Application>Microsoft Office PowerPoint</Application>
  <PresentationFormat>Widescreen</PresentationFormat>
  <Paragraphs>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Calibri</vt:lpstr>
      <vt:lpstr>Calibri Light</vt:lpstr>
      <vt:lpstr>Kollektif</vt:lpstr>
      <vt:lpstr>Trebuchet MS</vt:lpstr>
      <vt:lpstr>Office Theme</vt:lpstr>
      <vt:lpstr>Custom Design</vt:lpstr>
      <vt:lpstr>PowerPoint Presentation</vt:lpstr>
      <vt:lpstr>PowerPoint Presentation</vt:lpstr>
    </vt:vector>
  </TitlesOfParts>
  <Company>The Salvation Army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Pentecost</dc:title>
  <dc:creator>Fiona Johnson</dc:creator>
  <cp:lastModifiedBy>Rebecca Anthony</cp:lastModifiedBy>
  <cp:revision>4</cp:revision>
  <dcterms:created xsi:type="dcterms:W3CDTF">2022-04-21T12:59:01Z</dcterms:created>
  <dcterms:modified xsi:type="dcterms:W3CDTF">2022-05-03T16:13:01Z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0x0101000020BB7640DE7143BC6D616D7CEECABA</vt:lpwstr>
  </property>
</Properties>
</file>