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58" r:id="rId4"/>
    <p:sldId id="272" r:id="rId5"/>
    <p:sldId id="270" r:id="rId6"/>
    <p:sldId id="273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na Johnson" userId="cb662817-8725-4012-8f75-f6f30707ee54" providerId="ADAL" clId="{82B60967-E741-4FEF-867C-37D773E9613D}"/>
    <pc:docChg chg="modSld">
      <pc:chgData name="Fiona Johnson" userId="cb662817-8725-4012-8f75-f6f30707ee54" providerId="ADAL" clId="{82B60967-E741-4FEF-867C-37D773E9613D}" dt="2021-11-19T12:15:48.600" v="84" actId="14100"/>
      <pc:docMkLst>
        <pc:docMk/>
      </pc:docMkLst>
      <pc:sldChg chg="modSp">
        <pc:chgData name="Fiona Johnson" userId="cb662817-8725-4012-8f75-f6f30707ee54" providerId="ADAL" clId="{82B60967-E741-4FEF-867C-37D773E9613D}" dt="2021-11-19T12:12:56.767" v="16" actId="1038"/>
        <pc:sldMkLst>
          <pc:docMk/>
          <pc:sldMk cId="21372653" sldId="256"/>
        </pc:sldMkLst>
        <pc:spChg chg="mod">
          <ac:chgData name="Fiona Johnson" userId="cb662817-8725-4012-8f75-f6f30707ee54" providerId="ADAL" clId="{82B60967-E741-4FEF-867C-37D773E9613D}" dt="2021-11-19T12:12:56.767" v="16" actId="1038"/>
          <ac:spMkLst>
            <pc:docMk/>
            <pc:sldMk cId="21372653" sldId="256"/>
            <ac:spMk id="6" creationId="{00000000-0000-0000-0000-000000000000}"/>
          </ac:spMkLst>
        </pc:spChg>
      </pc:sldChg>
      <pc:sldChg chg="modSp">
        <pc:chgData name="Fiona Johnson" userId="cb662817-8725-4012-8f75-f6f30707ee54" providerId="ADAL" clId="{82B60967-E741-4FEF-867C-37D773E9613D}" dt="2021-11-19T12:13:35.231" v="40" actId="1038"/>
        <pc:sldMkLst>
          <pc:docMk/>
          <pc:sldMk cId="2170260724" sldId="258"/>
        </pc:sldMkLst>
        <pc:spChg chg="mod">
          <ac:chgData name="Fiona Johnson" userId="cb662817-8725-4012-8f75-f6f30707ee54" providerId="ADAL" clId="{82B60967-E741-4FEF-867C-37D773E9613D}" dt="2021-11-19T12:13:35.231" v="40" actId="1038"/>
          <ac:spMkLst>
            <pc:docMk/>
            <pc:sldMk cId="2170260724" sldId="258"/>
            <ac:spMk id="4" creationId="{00000000-0000-0000-0000-000000000000}"/>
          </ac:spMkLst>
        </pc:spChg>
      </pc:sldChg>
      <pc:sldChg chg="modSp">
        <pc:chgData name="Fiona Johnson" userId="cb662817-8725-4012-8f75-f6f30707ee54" providerId="ADAL" clId="{82B60967-E741-4FEF-867C-37D773E9613D}" dt="2021-11-19T12:14:44.599" v="67" actId="1038"/>
        <pc:sldMkLst>
          <pc:docMk/>
          <pc:sldMk cId="712164975" sldId="266"/>
        </pc:sldMkLst>
        <pc:spChg chg="mod">
          <ac:chgData name="Fiona Johnson" userId="cb662817-8725-4012-8f75-f6f30707ee54" providerId="ADAL" clId="{82B60967-E741-4FEF-867C-37D773E9613D}" dt="2021-11-19T12:14:44.599" v="67" actId="1038"/>
          <ac:spMkLst>
            <pc:docMk/>
            <pc:sldMk cId="712164975" sldId="266"/>
            <ac:spMk id="4" creationId="{00000000-0000-0000-0000-000000000000}"/>
          </ac:spMkLst>
        </pc:spChg>
      </pc:sldChg>
      <pc:sldChg chg="modSp">
        <pc:chgData name="Fiona Johnson" userId="cb662817-8725-4012-8f75-f6f30707ee54" providerId="ADAL" clId="{82B60967-E741-4FEF-867C-37D773E9613D}" dt="2021-11-19T12:15:02.311" v="75" actId="1038"/>
        <pc:sldMkLst>
          <pc:docMk/>
          <pc:sldMk cId="1510269170" sldId="267"/>
        </pc:sldMkLst>
        <pc:spChg chg="mod">
          <ac:chgData name="Fiona Johnson" userId="cb662817-8725-4012-8f75-f6f30707ee54" providerId="ADAL" clId="{82B60967-E741-4FEF-867C-37D773E9613D}" dt="2021-11-19T12:15:02.311" v="75" actId="1038"/>
          <ac:spMkLst>
            <pc:docMk/>
            <pc:sldMk cId="1510269170" sldId="267"/>
            <ac:spMk id="4" creationId="{00000000-0000-0000-0000-000000000000}"/>
          </ac:spMkLst>
        </pc:spChg>
      </pc:sldChg>
      <pc:sldChg chg="modSp">
        <pc:chgData name="Fiona Johnson" userId="cb662817-8725-4012-8f75-f6f30707ee54" providerId="ADAL" clId="{82B60967-E741-4FEF-867C-37D773E9613D}" dt="2021-11-19T12:15:18.383" v="81" actId="1038"/>
        <pc:sldMkLst>
          <pc:docMk/>
          <pc:sldMk cId="1510269170" sldId="268"/>
        </pc:sldMkLst>
        <pc:spChg chg="mod">
          <ac:chgData name="Fiona Johnson" userId="cb662817-8725-4012-8f75-f6f30707ee54" providerId="ADAL" clId="{82B60967-E741-4FEF-867C-37D773E9613D}" dt="2021-11-19T12:15:18.383" v="81" actId="1038"/>
          <ac:spMkLst>
            <pc:docMk/>
            <pc:sldMk cId="1510269170" sldId="268"/>
            <ac:spMk id="4" creationId="{00000000-0000-0000-0000-000000000000}"/>
          </ac:spMkLst>
        </pc:spChg>
      </pc:sldChg>
      <pc:sldChg chg="modSp">
        <pc:chgData name="Fiona Johnson" userId="cb662817-8725-4012-8f75-f6f30707ee54" providerId="ADAL" clId="{82B60967-E741-4FEF-867C-37D773E9613D}" dt="2021-11-19T12:15:48.600" v="84" actId="14100"/>
        <pc:sldMkLst>
          <pc:docMk/>
          <pc:sldMk cId="1510269170" sldId="269"/>
        </pc:sldMkLst>
        <pc:spChg chg="mod">
          <ac:chgData name="Fiona Johnson" userId="cb662817-8725-4012-8f75-f6f30707ee54" providerId="ADAL" clId="{82B60967-E741-4FEF-867C-37D773E9613D}" dt="2021-11-19T12:15:35.193" v="83" actId="1076"/>
          <ac:spMkLst>
            <pc:docMk/>
            <pc:sldMk cId="1510269170" sldId="269"/>
            <ac:spMk id="4" creationId="{00000000-0000-0000-0000-000000000000}"/>
          </ac:spMkLst>
        </pc:spChg>
        <pc:picChg chg="mod">
          <ac:chgData name="Fiona Johnson" userId="cb662817-8725-4012-8f75-f6f30707ee54" providerId="ADAL" clId="{82B60967-E741-4FEF-867C-37D773E9613D}" dt="2021-11-19T12:15:48.600" v="84" actId="14100"/>
          <ac:picMkLst>
            <pc:docMk/>
            <pc:sldMk cId="1510269170" sldId="269"/>
            <ac:picMk id="2" creationId="{00000000-0000-0000-0000-000000000000}"/>
          </ac:picMkLst>
        </pc:picChg>
      </pc:sldChg>
      <pc:sldChg chg="modSp">
        <pc:chgData name="Fiona Johnson" userId="cb662817-8725-4012-8f75-f6f30707ee54" providerId="ADAL" clId="{82B60967-E741-4FEF-867C-37D773E9613D}" dt="2021-11-19T12:14:15.575" v="51" actId="1038"/>
        <pc:sldMkLst>
          <pc:docMk/>
          <pc:sldMk cId="1510269170" sldId="270"/>
        </pc:sldMkLst>
        <pc:spChg chg="mod">
          <ac:chgData name="Fiona Johnson" userId="cb662817-8725-4012-8f75-f6f30707ee54" providerId="ADAL" clId="{82B60967-E741-4FEF-867C-37D773E9613D}" dt="2021-11-19T12:14:15.575" v="51" actId="1038"/>
          <ac:spMkLst>
            <pc:docMk/>
            <pc:sldMk cId="1510269170" sldId="270"/>
            <ac:spMk id="4" creationId="{00000000-0000-0000-0000-000000000000}"/>
          </ac:spMkLst>
        </pc:spChg>
      </pc:sldChg>
      <pc:sldChg chg="modSp">
        <pc:chgData name="Fiona Johnson" userId="cb662817-8725-4012-8f75-f6f30707ee54" providerId="ADAL" clId="{82B60967-E741-4FEF-867C-37D773E9613D}" dt="2021-11-19T12:13:13.504" v="28" actId="1037"/>
        <pc:sldMkLst>
          <pc:docMk/>
          <pc:sldMk cId="1510269170" sldId="271"/>
        </pc:sldMkLst>
        <pc:spChg chg="mod">
          <ac:chgData name="Fiona Johnson" userId="cb662817-8725-4012-8f75-f6f30707ee54" providerId="ADAL" clId="{82B60967-E741-4FEF-867C-37D773E9613D}" dt="2021-11-19T12:13:13.504" v="28" actId="1037"/>
          <ac:spMkLst>
            <pc:docMk/>
            <pc:sldMk cId="1510269170" sldId="271"/>
            <ac:spMk id="4" creationId="{00000000-0000-0000-0000-000000000000}"/>
          </ac:spMkLst>
        </pc:spChg>
      </pc:sldChg>
      <pc:sldChg chg="modSp">
        <pc:chgData name="Fiona Johnson" userId="cb662817-8725-4012-8f75-f6f30707ee54" providerId="ADAL" clId="{82B60967-E741-4FEF-867C-37D773E9613D}" dt="2021-11-19T12:13:52.568" v="46" actId="1038"/>
        <pc:sldMkLst>
          <pc:docMk/>
          <pc:sldMk cId="1510269170" sldId="272"/>
        </pc:sldMkLst>
        <pc:spChg chg="mod">
          <ac:chgData name="Fiona Johnson" userId="cb662817-8725-4012-8f75-f6f30707ee54" providerId="ADAL" clId="{82B60967-E741-4FEF-867C-37D773E9613D}" dt="2021-11-19T12:13:52.568" v="46" actId="1038"/>
          <ac:spMkLst>
            <pc:docMk/>
            <pc:sldMk cId="1510269170" sldId="272"/>
            <ac:spMk id="4" creationId="{00000000-0000-0000-0000-000000000000}"/>
          </ac:spMkLst>
        </pc:spChg>
      </pc:sldChg>
      <pc:sldChg chg="modSp">
        <pc:chgData name="Fiona Johnson" userId="cb662817-8725-4012-8f75-f6f30707ee54" providerId="ADAL" clId="{82B60967-E741-4FEF-867C-37D773E9613D}" dt="2021-11-19T12:14:30.407" v="59" actId="1038"/>
        <pc:sldMkLst>
          <pc:docMk/>
          <pc:sldMk cId="1510269170" sldId="273"/>
        </pc:sldMkLst>
        <pc:spChg chg="mod">
          <ac:chgData name="Fiona Johnson" userId="cb662817-8725-4012-8f75-f6f30707ee54" providerId="ADAL" clId="{82B60967-E741-4FEF-867C-37D773E9613D}" dt="2021-11-19T12:14:30.407" v="59" actId="1038"/>
          <ac:spMkLst>
            <pc:docMk/>
            <pc:sldMk cId="1510269170" sldId="273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251F1-4E25-46D4-B6A8-022F333BFE9E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F82F-B3B2-418A-A874-F57342EEB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6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F82F-B3B2-418A-A874-F57342EEB0F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3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7459-BEB1-4D16-934B-F922FE7A9F6C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6EB0-1F8C-47D3-8A03-3CE7BC18D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34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7459-BEB1-4D16-934B-F922FE7A9F6C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6EB0-1F8C-47D3-8A03-3CE7BC18D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25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7459-BEB1-4D16-934B-F922FE7A9F6C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6EB0-1F8C-47D3-8A03-3CE7BC18D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77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7459-BEB1-4D16-934B-F922FE7A9F6C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6EB0-1F8C-47D3-8A03-3CE7BC18D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7459-BEB1-4D16-934B-F922FE7A9F6C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6EB0-1F8C-47D3-8A03-3CE7BC18D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7459-BEB1-4D16-934B-F922FE7A9F6C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6EB0-1F8C-47D3-8A03-3CE7BC18D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8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7459-BEB1-4D16-934B-F922FE7A9F6C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6EB0-1F8C-47D3-8A03-3CE7BC18D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42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7459-BEB1-4D16-934B-F922FE7A9F6C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6EB0-1F8C-47D3-8A03-3CE7BC18D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05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7459-BEB1-4D16-934B-F922FE7A9F6C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6EB0-1F8C-47D3-8A03-3CE7BC18D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05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7459-BEB1-4D16-934B-F922FE7A9F6C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6EB0-1F8C-47D3-8A03-3CE7BC18D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7459-BEB1-4D16-934B-F922FE7A9F6C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6EB0-1F8C-47D3-8A03-3CE7BC18D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84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F7459-BEB1-4D16-934B-F922FE7A9F6C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F6EB0-1F8C-47D3-8A03-3CE7BC18D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77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37" y="5949279"/>
            <a:ext cx="787381" cy="8856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26" y="6211669"/>
            <a:ext cx="824078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William and Catherine Booth</a:t>
            </a:r>
          </a:p>
        </p:txBody>
      </p:sp>
    </p:spTree>
    <p:extLst>
      <p:ext uri="{BB962C8B-B14F-4D97-AF65-F5344CB8AC3E}">
        <p14:creationId xmlns:p14="http://schemas.microsoft.com/office/powerpoint/2010/main" val="21372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37" y="5949279"/>
            <a:ext cx="787381" cy="8856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353" r="3329" b="13250"/>
          <a:stretch/>
        </p:blipFill>
        <p:spPr>
          <a:xfrm>
            <a:off x="1619673" y="-4261"/>
            <a:ext cx="5976664" cy="68426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211669"/>
            <a:ext cx="413799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International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ithos Pro Regular" panose="04020905040E02020A04" pitchFamily="8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026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37" y="5949279"/>
            <a:ext cx="787381" cy="8856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6512" y="6211669"/>
            <a:ext cx="693959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Soup, soap and salvation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ithos Pro Regular" panose="04020905040E02020A04" pitchFamily="8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026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37" y="5949279"/>
            <a:ext cx="787381" cy="8856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462" y="6211669"/>
            <a:ext cx="571066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Farthing breakfasts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ithos Pro Regular" panose="04020905040E02020A04" pitchFamily="8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7026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37" y="5949279"/>
            <a:ext cx="787381" cy="8856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60" y="6211669"/>
            <a:ext cx="3909468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Soup kitchens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ithos Pro Regular" panose="04020905040E02020A04" pitchFamily="8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026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37" y="5949279"/>
            <a:ext cx="787381" cy="8856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2659" y="6211669"/>
            <a:ext cx="4224619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Match factory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ithos Pro Regular" panose="04020905040E02020A04" pitchFamily="82" charset="0"/>
              <a:cs typeface="Levenim MT" panose="02010502060101010101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" t="12471" r="8303" b="10317"/>
          <a:stretch/>
        </p:blipFill>
        <p:spPr>
          <a:xfrm>
            <a:off x="179512" y="150929"/>
            <a:ext cx="3816424" cy="226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6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37" y="5949279"/>
            <a:ext cx="787381" cy="8856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9377" y="6211669"/>
            <a:ext cx="5013425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Homeless shelters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ithos Pro Regular" panose="04020905040E02020A04" pitchFamily="8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026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37" y="5949279"/>
            <a:ext cx="787381" cy="8856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0" y="6211669"/>
            <a:ext cx="5002588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Jobs and training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ithos Pro Regular" panose="04020905040E02020A04" pitchFamily="8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12164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37" y="5949279"/>
            <a:ext cx="787381" cy="8856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9337" y="6211669"/>
            <a:ext cx="3583225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Thrift shops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ithos Pro Regular" panose="04020905040E02020A04" pitchFamily="8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0269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37" y="5949279"/>
            <a:ext cx="787381" cy="8856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941" y="6211669"/>
            <a:ext cx="3400931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thos Pro Regular" panose="04020905040E02020A04" pitchFamily="82" charset="0"/>
                <a:cs typeface="Levenim MT" panose="02010502060101010101" pitchFamily="2" charset="-79"/>
              </a:rPr>
              <a:t>Brass bands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ithos Pro Regular" panose="04020905040E02020A04" pitchFamily="8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0269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26</Words>
  <Application>Microsoft Office PowerPoint</Application>
  <PresentationFormat>On-screen Show (4:3)</PresentationFormat>
  <Paragraphs>11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Lithos Pro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Fiona Johnson</cp:lastModifiedBy>
  <cp:revision>22</cp:revision>
  <dcterms:created xsi:type="dcterms:W3CDTF">2019-07-15T07:33:31Z</dcterms:created>
  <dcterms:modified xsi:type="dcterms:W3CDTF">2021-11-19T12:15:59Z</dcterms:modified>
</cp:coreProperties>
</file>