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72" r:id="rId4"/>
    <p:sldId id="267" r:id="rId5"/>
    <p:sldId id="262" r:id="rId6"/>
    <p:sldId id="260" r:id="rId7"/>
    <p:sldId id="261" r:id="rId8"/>
    <p:sldId id="273" r:id="rId9"/>
    <p:sldId id="275" r:id="rId10"/>
    <p:sldId id="276" r:id="rId11"/>
    <p:sldId id="277" r:id="rId12"/>
    <p:sldId id="278" r:id="rId13"/>
    <p:sldId id="274" r:id="rId1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C32D"/>
    <a:srgbClr val="93A645"/>
    <a:srgbClr val="A75D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AD383B-F203-4E2F-8CD7-C13EC62F4BCA}" v="19" dt="2020-09-14T12:12:48.98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21" autoAdjust="0"/>
  </p:normalViewPr>
  <p:slideViewPr>
    <p:cSldViewPr>
      <p:cViewPr varScale="1">
        <p:scale>
          <a:sx n="66" d="100"/>
          <a:sy n="66" d="100"/>
        </p:scale>
        <p:origin x="1062" y="66"/>
      </p:cViewPr>
      <p:guideLst>
        <p:guide orient="horz" pos="2880"/>
        <p:guide pos="2160"/>
      </p:guideLst>
    </p:cSldViewPr>
  </p:slideViewPr>
  <p:notesTextViewPr>
    <p:cViewPr>
      <p:scale>
        <a:sx n="100" d="100"/>
        <a:sy n="100" d="100"/>
      </p:scale>
      <p:origin x="0" y="-1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F8068FE-9C02-4CC3-A5D5-E9D9AA875830}" type="datetimeFigureOut">
              <a:rPr lang="en-GB" smtClean="0"/>
              <a:t>30/10/2020</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856FB88-23A4-4960-8EA4-48CB39F539E3}" type="slidenum">
              <a:rPr lang="en-GB" smtClean="0"/>
              <a:t>‹#›</a:t>
            </a:fld>
            <a:endParaRPr lang="en-GB"/>
          </a:p>
        </p:txBody>
      </p:sp>
    </p:spTree>
    <p:extLst>
      <p:ext uri="{BB962C8B-B14F-4D97-AF65-F5344CB8AC3E}">
        <p14:creationId xmlns:p14="http://schemas.microsoft.com/office/powerpoint/2010/main" val="2632747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1</a:t>
            </a:fld>
            <a:endParaRPr lang="en-GB"/>
          </a:p>
        </p:txBody>
      </p:sp>
    </p:spTree>
    <p:extLst>
      <p:ext uri="{BB962C8B-B14F-4D97-AF65-F5344CB8AC3E}">
        <p14:creationId xmlns:p14="http://schemas.microsoft.com/office/powerpoint/2010/main" val="3913557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Trebuchet MS" panose="020B0603020202020204" pitchFamily="34" charset="0"/>
              </a:rPr>
              <a:t>Through its food security programmes around the world, The Salvation Army provides training and confidence building so that individual families from one generation to another can thrive, whole communities can benefit, and The Salvation Army can grow through the planting of new corps.</a:t>
            </a:r>
          </a:p>
          <a:p>
            <a:endParaRPr lang="en-GB" dirty="0">
              <a:latin typeface="Trebuchet MS" panose="020B0603020202020204" pitchFamily="34" charset="0"/>
            </a:endParaRPr>
          </a:p>
          <a:p>
            <a:r>
              <a:rPr lang="en-GB" dirty="0">
                <a:latin typeface="Trebuchet MS" panose="020B0603020202020204" pitchFamily="34" charset="0"/>
              </a:rPr>
              <a:t> As you get to know the farmers and read more of their stories on the website, you will see how this ‘virtuous relationship’ between people, environment and The Salvation Army works. </a:t>
            </a:r>
          </a:p>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10</a:t>
            </a:fld>
            <a:endParaRPr lang="en-GB"/>
          </a:p>
        </p:txBody>
      </p:sp>
    </p:spTree>
    <p:extLst>
      <p:ext uri="{BB962C8B-B14F-4D97-AF65-F5344CB8AC3E}">
        <p14:creationId xmlns:p14="http://schemas.microsoft.com/office/powerpoint/2010/main" val="1803742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few ways you can help</a:t>
            </a:r>
          </a:p>
          <a:p>
            <a:r>
              <a:rPr lang="en-GB" dirty="0"/>
              <a:t>There are many to include in prayers, you could…</a:t>
            </a:r>
          </a:p>
          <a:p>
            <a:pPr marL="171450" indent="-171450">
              <a:buFontTx/>
              <a:buChar char="-"/>
            </a:pPr>
            <a:r>
              <a:rPr lang="en-GB" dirty="0"/>
              <a:t>Pray for TSA in Zimbabwe (and other territories we work in on food security projects)</a:t>
            </a:r>
          </a:p>
          <a:p>
            <a:pPr marL="171450" indent="-171450">
              <a:buFontTx/>
              <a:buChar char="-"/>
            </a:pPr>
            <a:r>
              <a:rPr lang="en-GB" dirty="0"/>
              <a:t>Pray for the individual farmers</a:t>
            </a:r>
          </a:p>
          <a:p>
            <a:pPr marL="171450" indent="-171450">
              <a:buFontTx/>
              <a:buChar char="-"/>
            </a:pPr>
            <a:r>
              <a:rPr lang="en-GB" dirty="0"/>
              <a:t>Pray for the families</a:t>
            </a:r>
          </a:p>
          <a:p>
            <a:pPr marL="171450" indent="-171450">
              <a:buFontTx/>
              <a:buChar char="-"/>
            </a:pPr>
            <a:r>
              <a:rPr lang="en-GB" dirty="0"/>
              <a:t>Pray for the corps officers</a:t>
            </a:r>
          </a:p>
          <a:p>
            <a:pPr marL="171450" indent="-171450">
              <a:buFontTx/>
              <a:buChar char="-"/>
            </a:pPr>
            <a:r>
              <a:rPr lang="en-GB" dirty="0"/>
              <a:t>Engage with our online resources</a:t>
            </a:r>
          </a:p>
          <a:p>
            <a:pPr marL="171450" indent="-171450">
              <a:buFontTx/>
              <a:buChar char="-"/>
            </a:pPr>
            <a:r>
              <a:rPr lang="en-GB" dirty="0"/>
              <a:t>You can fundraise together - Social distance pizza night, online fashion show or bake off, plant up your own harvest and sell the produce – sweet peas, sunflowers, tomatoes, potatoes</a:t>
            </a:r>
          </a:p>
          <a:p>
            <a:pPr marL="171450" indent="-171450">
              <a:buFontTx/>
              <a:buChar char="-"/>
            </a:pPr>
            <a:r>
              <a:rPr lang="en-GB" dirty="0"/>
              <a:t>Make a donation online by visiting our website www.salvationarmy.org.uk/feedinghope/</a:t>
            </a:r>
          </a:p>
          <a:p>
            <a:pPr algn="r"/>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11</a:t>
            </a:fld>
            <a:endParaRPr lang="en-GB"/>
          </a:p>
        </p:txBody>
      </p:sp>
    </p:spTree>
    <p:extLst>
      <p:ext uri="{BB962C8B-B14F-4D97-AF65-F5344CB8AC3E}">
        <p14:creationId xmlns:p14="http://schemas.microsoft.com/office/powerpoint/2010/main" val="2475865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find both SAID UK and Family Ministries on social media! We’d love to find out what you are doing for Feeding Hope whether that be fundraising or through the resources you can find on our website www.salvationarmy.org.uk/feedinghope/</a:t>
            </a:r>
          </a:p>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12</a:t>
            </a:fld>
            <a:endParaRPr lang="en-GB"/>
          </a:p>
        </p:txBody>
      </p:sp>
    </p:spTree>
    <p:extLst>
      <p:ext uri="{BB962C8B-B14F-4D97-AF65-F5344CB8AC3E}">
        <p14:creationId xmlns:p14="http://schemas.microsoft.com/office/powerpoint/2010/main" val="249269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13</a:t>
            </a:fld>
            <a:endParaRPr lang="en-GB"/>
          </a:p>
        </p:txBody>
      </p:sp>
    </p:spTree>
    <p:extLst>
      <p:ext uri="{BB962C8B-B14F-4D97-AF65-F5344CB8AC3E}">
        <p14:creationId xmlns:p14="http://schemas.microsoft.com/office/powerpoint/2010/main" val="112710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Trebuchet MS" panose="020B0603020202020204" pitchFamily="34" charset="0"/>
              </a:rPr>
              <a:t>Through the </a:t>
            </a:r>
            <a:r>
              <a:rPr lang="en-GB" i="1" dirty="0">
                <a:latin typeface="Trebuchet MS" panose="020B0603020202020204" pitchFamily="34" charset="0"/>
              </a:rPr>
              <a:t>‘Feeding Hope’ </a:t>
            </a:r>
            <a:r>
              <a:rPr lang="en-GB" dirty="0">
                <a:latin typeface="Trebuchet MS" panose="020B0603020202020204" pitchFamily="34" charset="0"/>
              </a:rPr>
              <a:t>Campaign, you will get to know some farmers supported by the Salvation Army in Zimbabwe, although the funds we raise will support Food Sustainability Projects all over the world.  </a:t>
            </a:r>
          </a:p>
          <a:p>
            <a:endParaRPr lang="en-GB" dirty="0">
              <a:latin typeface="Trebuchet MS" panose="020B0603020202020204" pitchFamily="34" charset="0"/>
            </a:endParaRPr>
          </a:p>
          <a:p>
            <a:endParaRPr lang="en-GB" dirty="0">
              <a:latin typeface="Trebuchet MS" panose="020B0603020202020204" pitchFamily="34" charset="0"/>
            </a:endParaRPr>
          </a:p>
          <a:p>
            <a:pPr marL="12700" marR="649605">
              <a:lnSpc>
                <a:spcPct val="100000"/>
              </a:lnSpc>
              <a:spcBef>
                <a:spcPts val="960"/>
              </a:spcBef>
            </a:pPr>
            <a:r>
              <a:rPr lang="en-GB" sz="1050" b="1" spc="150" dirty="0">
                <a:solidFill>
                  <a:srgbClr val="F3C32D"/>
                </a:solidFill>
                <a:latin typeface="Trebuchet MS" panose="020B0603020202020204" pitchFamily="34" charset="0"/>
                <a:cs typeface="Arial"/>
              </a:rPr>
              <a:t>Food Security for everyone is a Global Sustainability Goal.</a:t>
            </a:r>
            <a:endParaRPr lang="en-GB" sz="1050" dirty="0">
              <a:latin typeface="Trebuchet MS"/>
              <a:cs typeface="Trebuchet MS"/>
            </a:endParaRPr>
          </a:p>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2</a:t>
            </a:fld>
            <a:endParaRPr lang="en-GB"/>
          </a:p>
        </p:txBody>
      </p:sp>
    </p:spTree>
    <p:extLst>
      <p:ext uri="{BB962C8B-B14F-4D97-AF65-F5344CB8AC3E}">
        <p14:creationId xmlns:p14="http://schemas.microsoft.com/office/powerpoint/2010/main" val="229803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Food security, as defined by the United Nations’ Committee on World Food Security, means that </a:t>
            </a:r>
            <a:r>
              <a:rPr lang="en-GB" b="1" dirty="0"/>
              <a:t>all people, at all times, have physical, social and economic access to sufficient, safe and nutritious food that meets their food preferences and dietary needs for an active and healthy life. </a:t>
            </a:r>
          </a:p>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3</a:t>
            </a:fld>
            <a:endParaRPr lang="en-GB"/>
          </a:p>
        </p:txBody>
      </p:sp>
    </p:spTree>
    <p:extLst>
      <p:ext uri="{BB962C8B-B14F-4D97-AF65-F5344CB8AC3E}">
        <p14:creationId xmlns:p14="http://schemas.microsoft.com/office/powerpoint/2010/main" val="3637603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When person doesn’t have access to enough food they are classified as being ‘food insecure’. It is the state of being without reliable access to sufficient, safe and nutritious food. </a:t>
            </a:r>
          </a:p>
          <a:p>
            <a:pPr algn="l"/>
            <a:r>
              <a:rPr lang="en-GB" dirty="0"/>
              <a:t> </a:t>
            </a:r>
          </a:p>
          <a:p>
            <a:pPr algn="l"/>
            <a:r>
              <a:rPr lang="en-GB" b="1" dirty="0"/>
              <a:t>Food insecurity is now a growing  problem. For decades, the world has made huge progress in reducing the total number of people who experience food insecurity, but in recent years this trend has reversed. </a:t>
            </a:r>
            <a:endParaRPr lang="en-GB" dirty="0"/>
          </a:p>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4</a:t>
            </a:fld>
            <a:endParaRPr lang="en-GB"/>
          </a:p>
        </p:txBody>
      </p:sp>
    </p:spTree>
    <p:extLst>
      <p:ext uri="{BB962C8B-B14F-4D97-AF65-F5344CB8AC3E}">
        <p14:creationId xmlns:p14="http://schemas.microsoft.com/office/powerpoint/2010/main" val="2704593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100"/>
              </a:spcBef>
            </a:pPr>
            <a:r>
              <a:rPr lang="en-GB" dirty="0">
                <a:latin typeface="Trebuchet MS" panose="020B0603020202020204" pitchFamily="34" charset="0"/>
              </a:rPr>
              <a:t>Here’s Janet </a:t>
            </a:r>
            <a:r>
              <a:rPr lang="en-GB" dirty="0" err="1">
                <a:latin typeface="Trebuchet MS" panose="020B0603020202020204" pitchFamily="34" charset="0"/>
              </a:rPr>
              <a:t>Mazura</a:t>
            </a:r>
            <a:r>
              <a:rPr lang="en-GB" dirty="0">
                <a:latin typeface="Trebuchet MS" panose="020B0603020202020204" pitchFamily="34" charset="0"/>
              </a:rPr>
              <a:t>, a hard-working mother with her family of five children. She has inherited the family farm and traditional farming techniques from her mother. She is discovering that the traditional techniques are no longer suitable for the changing climate. </a:t>
            </a:r>
          </a:p>
          <a:p>
            <a:pPr marL="12700">
              <a:lnSpc>
                <a:spcPct val="100000"/>
              </a:lnSpc>
              <a:spcBef>
                <a:spcPts val="100"/>
              </a:spcBef>
            </a:pPr>
            <a:endParaRPr lang="en-GB" dirty="0">
              <a:latin typeface="Trebuchet MS" panose="020B0603020202020204" pitchFamily="34" charset="0"/>
            </a:endParaRPr>
          </a:p>
          <a:p>
            <a:pPr marL="12700">
              <a:lnSpc>
                <a:spcPct val="100000"/>
              </a:lnSpc>
              <a:spcBef>
                <a:spcPts val="100"/>
              </a:spcBef>
            </a:pPr>
            <a:r>
              <a:rPr lang="en-GB" dirty="0">
                <a:latin typeface="Trebuchet MS" panose="020B0603020202020204" pitchFamily="34" charset="0"/>
              </a:rPr>
              <a:t>The struggles she faces with the farm reflect the struggles she faces at home. Unable to pay the school fees for her children and unable to provide nutritious food, she often goes without so that her children are as well fed as they can be. </a:t>
            </a:r>
          </a:p>
          <a:p>
            <a:pPr marL="12700">
              <a:lnSpc>
                <a:spcPct val="100000"/>
              </a:lnSpc>
              <a:spcBef>
                <a:spcPts val="100"/>
              </a:spcBef>
            </a:pPr>
            <a:endParaRPr lang="en-GB" dirty="0">
              <a:latin typeface="Trebuchet MS" panose="020B0603020202020204" pitchFamily="34" charset="0"/>
            </a:endParaRPr>
          </a:p>
          <a:p>
            <a:pPr marL="12700">
              <a:lnSpc>
                <a:spcPct val="100000"/>
              </a:lnSpc>
              <a:spcBef>
                <a:spcPts val="100"/>
              </a:spcBef>
            </a:pPr>
            <a:r>
              <a:rPr lang="en-GB" dirty="0">
                <a:latin typeface="Trebuchet MS" panose="020B0603020202020204" pitchFamily="34" charset="0"/>
              </a:rPr>
              <a:t>This changes when she joins an agricultural training programme for farmers at her local corps. </a:t>
            </a:r>
            <a:endParaRPr lang="en-GB" dirty="0">
              <a:latin typeface="Trebuchet MS" panose="020B0603020202020204" pitchFamily="34" charset="0"/>
              <a:cs typeface="Trebuchet MS"/>
            </a:endParaRPr>
          </a:p>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5</a:t>
            </a:fld>
            <a:endParaRPr lang="en-GB"/>
          </a:p>
        </p:txBody>
      </p:sp>
    </p:spTree>
    <p:extLst>
      <p:ext uri="{BB962C8B-B14F-4D97-AF65-F5344CB8AC3E}">
        <p14:creationId xmlns:p14="http://schemas.microsoft.com/office/powerpoint/2010/main" val="455541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50"/>
              </a:spcBef>
            </a:pPr>
            <a:r>
              <a:rPr lang="en-US" dirty="0">
                <a:latin typeface="Trebuchet MS" panose="020B0603020202020204" pitchFamily="34" charset="0"/>
              </a:rPr>
              <a:t>The Corps compound which is hosting the training has a small plot of land no bigger than Janet’s own that the Corps Officer has used to grow some maize using some new growing techniques. </a:t>
            </a:r>
          </a:p>
          <a:p>
            <a:pPr algn="l">
              <a:spcBef>
                <a:spcPts val="50"/>
              </a:spcBef>
            </a:pPr>
            <a:endParaRPr lang="en-US" dirty="0">
              <a:latin typeface="Trebuchet MS" panose="020B0603020202020204" pitchFamily="34" charset="0"/>
            </a:endParaRPr>
          </a:p>
          <a:p>
            <a:pPr algn="l">
              <a:spcBef>
                <a:spcPts val="50"/>
              </a:spcBef>
            </a:pPr>
            <a:r>
              <a:rPr lang="en-US" dirty="0">
                <a:latin typeface="Trebuchet MS" panose="020B0603020202020204" pitchFamily="34" charset="0"/>
              </a:rPr>
              <a:t>It is already starting to produce a harvest bigger than Janet’s. She is intrigued and wants to find out more. Janet attends a few sessions run in the Corps hall and listens closely to the Corps Officer and an agriculturalist from a local university who is leading the sessions. </a:t>
            </a:r>
          </a:p>
          <a:p>
            <a:pPr algn="l">
              <a:spcBef>
                <a:spcPts val="50"/>
              </a:spcBef>
            </a:pPr>
            <a:endParaRPr lang="en-US" dirty="0">
              <a:latin typeface="Trebuchet MS" panose="020B0603020202020204" pitchFamily="34" charset="0"/>
            </a:endParaRPr>
          </a:p>
          <a:p>
            <a:pPr algn="l">
              <a:spcBef>
                <a:spcPts val="50"/>
              </a:spcBef>
            </a:pPr>
            <a:r>
              <a:rPr lang="en-US" dirty="0">
                <a:latin typeface="Trebuchet MS" panose="020B0603020202020204" pitchFamily="34" charset="0"/>
              </a:rPr>
              <a:t>The techniques they are teaching are different from the ones that she has learnt as a child. She learnt how to better manage the water for her crops and recycle the nutrients back into the soil, so it doesn’t become depleted. </a:t>
            </a:r>
            <a:endParaRPr lang="en-GB" dirty="0">
              <a:latin typeface="Trebuchet MS" panose="020B0603020202020204" pitchFamily="34" charset="0"/>
            </a:endParaRPr>
          </a:p>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6</a:t>
            </a:fld>
            <a:endParaRPr lang="en-GB"/>
          </a:p>
        </p:txBody>
      </p:sp>
    </p:spTree>
    <p:extLst>
      <p:ext uri="{BB962C8B-B14F-4D97-AF65-F5344CB8AC3E}">
        <p14:creationId xmlns:p14="http://schemas.microsoft.com/office/powerpoint/2010/main" val="437768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rebuchet MS" panose="020B0603020202020204" pitchFamily="34" charset="0"/>
              </a:rPr>
              <a:t>MULCHING</a:t>
            </a:r>
          </a:p>
          <a:p>
            <a:r>
              <a:rPr lang="en-US" dirty="0">
                <a:latin typeface="Trebuchet MS" panose="020B0603020202020204" pitchFamily="34" charset="0"/>
              </a:rPr>
              <a:t>The small-scale farmers are trained on the importance of mulching their crops while ensuring minimal disturbance of the soil. </a:t>
            </a:r>
          </a:p>
          <a:p>
            <a:r>
              <a:rPr lang="en-US" dirty="0">
                <a:latin typeface="Trebuchet MS" panose="020B0603020202020204" pitchFamily="34" charset="0"/>
              </a:rPr>
              <a:t>This helps to protect the fertile top layer of soil from being eroded by rain or wind and conserves the soil moisture from evaporation. </a:t>
            </a:r>
          </a:p>
          <a:p>
            <a:r>
              <a:rPr lang="en-US" dirty="0">
                <a:latin typeface="Trebuchet MS" panose="020B0603020202020204" pitchFamily="34" charset="0"/>
              </a:rPr>
              <a:t>When the mulch materials decay, soil fertility is increased and so farmers do not need to purchase expensive synthetic fertilizers. </a:t>
            </a:r>
          </a:p>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7</a:t>
            </a:fld>
            <a:endParaRPr lang="en-GB"/>
          </a:p>
        </p:txBody>
      </p:sp>
    </p:spTree>
    <p:extLst>
      <p:ext uri="{BB962C8B-B14F-4D97-AF65-F5344CB8AC3E}">
        <p14:creationId xmlns:p14="http://schemas.microsoft.com/office/powerpoint/2010/main" val="1562187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latin typeface="Trebuchet MS" panose="020B0603020202020204" pitchFamily="34" charset="0"/>
              </a:rPr>
              <a:t>PLANTING</a:t>
            </a:r>
          </a:p>
          <a:p>
            <a:pPr algn="l"/>
            <a:r>
              <a:rPr lang="en-US" dirty="0">
                <a:latin typeface="Trebuchet MS" panose="020B0603020202020204" pitchFamily="34" charset="0"/>
              </a:rPr>
              <a:t>The farmers are also trained how to plant their seeds with precision using straight lines and holes and how to grow diverse crops to ensure continued food production and nutrition. When the seeds are planted at the onset of the rains, the young plants can thrive before the dry spells hit. The combination of these methods ensure farmers are saved from the laborious burden of constantly cultivating their land  and this reduces the expense and reliance on artificial fertilizer.</a:t>
            </a:r>
            <a:endParaRPr lang="en-GB" dirty="0">
              <a:latin typeface="Trebuchet MS" panose="020B0603020202020204" pitchFamily="34" charset="0"/>
            </a:endParaRPr>
          </a:p>
          <a:p>
            <a:pPr algn="l">
              <a:spcBef>
                <a:spcPts val="50"/>
              </a:spcBef>
            </a:pPr>
            <a:r>
              <a:rPr lang="en-US" dirty="0"/>
              <a:t> </a:t>
            </a:r>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8</a:t>
            </a:fld>
            <a:endParaRPr lang="en-GB"/>
          </a:p>
        </p:txBody>
      </p:sp>
    </p:spTree>
    <p:extLst>
      <p:ext uri="{BB962C8B-B14F-4D97-AF65-F5344CB8AC3E}">
        <p14:creationId xmlns:p14="http://schemas.microsoft.com/office/powerpoint/2010/main" val="324730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Janet notices small changes at first: the soil seems to be able to hold more moisture than before, the seedlings look stronger, and more seeds have sprouted. The hope within her starts to grow – maybe this is the beginning of a bumper harvest. She continues to tend her crop and speaks with her friends who also attended the training – their crops are showing encouraging signs too. Things are looking up for Janet.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when it comes to the harvest, Janet cannot believe the results. Double what she has managed in the last year! For now, hunger is kept at bay for Janet and her large family. Janet is full of hope for the next growing season – she knows she might be able to grow even more next year. She has seen how small changes in the way she plants and nurtures her crops can make a huge difference. She has renewed hope for the future.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9</a:t>
            </a:fld>
            <a:endParaRPr lang="en-GB"/>
          </a:p>
        </p:txBody>
      </p:sp>
    </p:spTree>
    <p:extLst>
      <p:ext uri="{BB962C8B-B14F-4D97-AF65-F5344CB8AC3E}">
        <p14:creationId xmlns:p14="http://schemas.microsoft.com/office/powerpoint/2010/main" val="207876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8DA23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8DA23C"/>
                </a:solidFill>
                <a:latin typeface="Arial"/>
                <a:cs typeface="Arial"/>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8DA23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421640"/>
            <a:ext cx="11309350" cy="482600"/>
          </a:xfrm>
          <a:prstGeom prst="rect">
            <a:avLst/>
          </a:prstGeom>
        </p:spPr>
        <p:txBody>
          <a:bodyPr wrap="square" lIns="0" tIns="0" rIns="0" bIns="0">
            <a:spAutoFit/>
          </a:bodyPr>
          <a:lstStyle>
            <a:lvl1pPr>
              <a:defRPr sz="3000" b="1" i="0">
                <a:solidFill>
                  <a:srgbClr val="8DA23C"/>
                </a:solidFill>
                <a:latin typeface="Arial"/>
                <a:cs typeface="Arial"/>
              </a:defRPr>
            </a:lvl1pPr>
          </a:lstStyle>
          <a:p>
            <a:endParaRPr/>
          </a:p>
        </p:txBody>
      </p:sp>
      <p:sp>
        <p:nvSpPr>
          <p:cNvPr id="3" name="Holder 3"/>
          <p:cNvSpPr>
            <a:spLocks noGrp="1"/>
          </p:cNvSpPr>
          <p:nvPr>
            <p:ph type="body" idx="1"/>
          </p:nvPr>
        </p:nvSpPr>
        <p:spPr>
          <a:xfrm>
            <a:off x="444500" y="1215606"/>
            <a:ext cx="11309350" cy="343916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113" cy="6858000"/>
            <a:chOff x="0" y="0"/>
            <a:chExt cx="12192113" cy="6858000"/>
          </a:xfrm>
        </p:grpSpPr>
        <p:sp>
          <p:nvSpPr>
            <p:cNvPr id="3" name="object 3"/>
            <p:cNvSpPr/>
            <p:nvPr/>
          </p:nvSpPr>
          <p:spPr>
            <a:xfrm>
              <a:off x="0" y="0"/>
              <a:ext cx="12192113" cy="685800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152349" y="152349"/>
              <a:ext cx="11887835" cy="6553834"/>
            </a:xfrm>
            <a:custGeom>
              <a:avLst/>
              <a:gdLst/>
              <a:ahLst/>
              <a:cxnLst/>
              <a:rect l="l" t="t" r="r" b="b"/>
              <a:pathLst>
                <a:path w="11887835" h="6553834">
                  <a:moveTo>
                    <a:pt x="0" y="6553301"/>
                  </a:moveTo>
                  <a:lnTo>
                    <a:pt x="11887415" y="6553301"/>
                  </a:lnTo>
                  <a:lnTo>
                    <a:pt x="11887415" y="0"/>
                  </a:lnTo>
                  <a:lnTo>
                    <a:pt x="0" y="0"/>
                  </a:lnTo>
                  <a:lnTo>
                    <a:pt x="0" y="6553301"/>
                  </a:lnTo>
                  <a:close/>
                </a:path>
              </a:pathLst>
            </a:custGeom>
            <a:ln w="457199">
              <a:solidFill>
                <a:srgbClr val="8DA23C"/>
              </a:solidFill>
            </a:ln>
          </p:spPr>
          <p:txBody>
            <a:bodyPr wrap="square" lIns="0" tIns="0" rIns="0" bIns="0" rtlCol="0"/>
            <a:lstStyle/>
            <a:p>
              <a:endParaRPr/>
            </a:p>
          </p:txBody>
        </p:sp>
      </p:grpSp>
      <p:sp>
        <p:nvSpPr>
          <p:cNvPr id="6" name="object 6"/>
          <p:cNvSpPr txBox="1"/>
          <p:nvPr/>
        </p:nvSpPr>
        <p:spPr>
          <a:xfrm>
            <a:off x="842462" y="5219461"/>
            <a:ext cx="618490" cy="389255"/>
          </a:xfrm>
          <a:prstGeom prst="rect">
            <a:avLst/>
          </a:prstGeom>
        </p:spPr>
        <p:txBody>
          <a:bodyPr vert="horz" wrap="square" lIns="0" tIns="12065" rIns="0" bIns="0" rtlCol="0">
            <a:spAutoFit/>
          </a:bodyPr>
          <a:lstStyle/>
          <a:p>
            <a:pPr marL="12700" marR="5080" algn="just">
              <a:lnSpc>
                <a:spcPct val="99500"/>
              </a:lnSpc>
              <a:spcBef>
                <a:spcPts val="95"/>
              </a:spcBef>
            </a:pPr>
            <a:r>
              <a:rPr sz="800" spc="-10" dirty="0">
                <a:latin typeface="Trebuchet MS"/>
                <a:cs typeface="Trebuchet MS"/>
              </a:rPr>
              <a:t>International  Development  </a:t>
            </a:r>
            <a:r>
              <a:rPr sz="800" spc="-15" dirty="0">
                <a:latin typeface="Trebuchet MS"/>
                <a:cs typeface="Trebuchet MS"/>
              </a:rPr>
              <a:t>UK</a:t>
            </a:r>
            <a:endParaRPr sz="800">
              <a:latin typeface="Trebuchet MS"/>
              <a:cs typeface="Trebuchet MS"/>
            </a:endParaRPr>
          </a:p>
        </p:txBody>
      </p:sp>
      <p:sp>
        <p:nvSpPr>
          <p:cNvPr id="25" name="object 25"/>
          <p:cNvSpPr/>
          <p:nvPr/>
        </p:nvSpPr>
        <p:spPr>
          <a:xfrm>
            <a:off x="2392577" y="2926089"/>
            <a:ext cx="1791335" cy="1791335"/>
          </a:xfrm>
          <a:custGeom>
            <a:avLst/>
            <a:gdLst/>
            <a:ahLst/>
            <a:cxnLst/>
            <a:rect l="l" t="t" r="r" b="b"/>
            <a:pathLst>
              <a:path w="1791335" h="1791335">
                <a:moveTo>
                  <a:pt x="895451" y="0"/>
                </a:moveTo>
                <a:lnTo>
                  <a:pt x="847895" y="1241"/>
                </a:lnTo>
                <a:lnTo>
                  <a:pt x="800986" y="4923"/>
                </a:lnTo>
                <a:lnTo>
                  <a:pt x="754784" y="10985"/>
                </a:lnTo>
                <a:lnTo>
                  <a:pt x="709354" y="19364"/>
                </a:lnTo>
                <a:lnTo>
                  <a:pt x="664755" y="29998"/>
                </a:lnTo>
                <a:lnTo>
                  <a:pt x="621050" y="42826"/>
                </a:lnTo>
                <a:lnTo>
                  <a:pt x="578301" y="57786"/>
                </a:lnTo>
                <a:lnTo>
                  <a:pt x="536570" y="74815"/>
                </a:lnTo>
                <a:lnTo>
                  <a:pt x="495918" y="93853"/>
                </a:lnTo>
                <a:lnTo>
                  <a:pt x="456408" y="114837"/>
                </a:lnTo>
                <a:lnTo>
                  <a:pt x="418101" y="137705"/>
                </a:lnTo>
                <a:lnTo>
                  <a:pt x="381060" y="162395"/>
                </a:lnTo>
                <a:lnTo>
                  <a:pt x="345346" y="188845"/>
                </a:lnTo>
                <a:lnTo>
                  <a:pt x="311021" y="216994"/>
                </a:lnTo>
                <a:lnTo>
                  <a:pt x="278147" y="246780"/>
                </a:lnTo>
                <a:lnTo>
                  <a:pt x="246786" y="278140"/>
                </a:lnTo>
                <a:lnTo>
                  <a:pt x="217000" y="311014"/>
                </a:lnTo>
                <a:lnTo>
                  <a:pt x="188850" y="345338"/>
                </a:lnTo>
                <a:lnTo>
                  <a:pt x="162399" y="381052"/>
                </a:lnTo>
                <a:lnTo>
                  <a:pt x="137708" y="418092"/>
                </a:lnTo>
                <a:lnTo>
                  <a:pt x="114840" y="456398"/>
                </a:lnTo>
                <a:lnTo>
                  <a:pt x="93856" y="495908"/>
                </a:lnTo>
                <a:lnTo>
                  <a:pt x="74818" y="536559"/>
                </a:lnTo>
                <a:lnTo>
                  <a:pt x="57788" y="578290"/>
                </a:lnTo>
                <a:lnTo>
                  <a:pt x="42827" y="621038"/>
                </a:lnTo>
                <a:lnTo>
                  <a:pt x="29999" y="664743"/>
                </a:lnTo>
                <a:lnTo>
                  <a:pt x="19364" y="709341"/>
                </a:lnTo>
                <a:lnTo>
                  <a:pt x="10985" y="754772"/>
                </a:lnTo>
                <a:lnTo>
                  <a:pt x="4923" y="800973"/>
                </a:lnTo>
                <a:lnTo>
                  <a:pt x="1241" y="847883"/>
                </a:lnTo>
                <a:lnTo>
                  <a:pt x="0" y="895438"/>
                </a:lnTo>
                <a:lnTo>
                  <a:pt x="1241" y="942995"/>
                </a:lnTo>
                <a:lnTo>
                  <a:pt x="4923" y="989906"/>
                </a:lnTo>
                <a:lnTo>
                  <a:pt x="10985" y="1036108"/>
                </a:lnTo>
                <a:lnTo>
                  <a:pt x="19364" y="1081540"/>
                </a:lnTo>
                <a:lnTo>
                  <a:pt x="29999" y="1126139"/>
                </a:lnTo>
                <a:lnTo>
                  <a:pt x="42827" y="1169845"/>
                </a:lnTo>
                <a:lnTo>
                  <a:pt x="57788" y="1212594"/>
                </a:lnTo>
                <a:lnTo>
                  <a:pt x="74818" y="1254325"/>
                </a:lnTo>
                <a:lnTo>
                  <a:pt x="93856" y="1294977"/>
                </a:lnTo>
                <a:lnTo>
                  <a:pt x="114840" y="1334487"/>
                </a:lnTo>
                <a:lnTo>
                  <a:pt x="137708" y="1372794"/>
                </a:lnTo>
                <a:lnTo>
                  <a:pt x="162399" y="1409835"/>
                </a:lnTo>
                <a:lnTo>
                  <a:pt x="188850" y="1445549"/>
                </a:lnTo>
                <a:lnTo>
                  <a:pt x="217000" y="1479874"/>
                </a:lnTo>
                <a:lnTo>
                  <a:pt x="246786" y="1512747"/>
                </a:lnTo>
                <a:lnTo>
                  <a:pt x="278147" y="1544108"/>
                </a:lnTo>
                <a:lnTo>
                  <a:pt x="311021" y="1573894"/>
                </a:lnTo>
                <a:lnTo>
                  <a:pt x="345346" y="1602043"/>
                </a:lnTo>
                <a:lnTo>
                  <a:pt x="381060" y="1628494"/>
                </a:lnTo>
                <a:lnTo>
                  <a:pt x="418101" y="1653184"/>
                </a:lnTo>
                <a:lnTo>
                  <a:pt x="456408" y="1676052"/>
                </a:lnTo>
                <a:lnTo>
                  <a:pt x="495918" y="1697036"/>
                </a:lnTo>
                <a:lnTo>
                  <a:pt x="536570" y="1716074"/>
                </a:lnTo>
                <a:lnTo>
                  <a:pt x="578301" y="1733103"/>
                </a:lnTo>
                <a:lnTo>
                  <a:pt x="621050" y="1748063"/>
                </a:lnTo>
                <a:lnTo>
                  <a:pt x="664755" y="1760891"/>
                </a:lnTo>
                <a:lnTo>
                  <a:pt x="709354" y="1771526"/>
                </a:lnTo>
                <a:lnTo>
                  <a:pt x="754784" y="1779905"/>
                </a:lnTo>
                <a:lnTo>
                  <a:pt x="800986" y="1785966"/>
                </a:lnTo>
                <a:lnTo>
                  <a:pt x="847895" y="1789649"/>
                </a:lnTo>
                <a:lnTo>
                  <a:pt x="895451" y="1790890"/>
                </a:lnTo>
                <a:lnTo>
                  <a:pt x="943007" y="1789649"/>
                </a:lnTo>
                <a:lnTo>
                  <a:pt x="989917" y="1785966"/>
                </a:lnTo>
                <a:lnTo>
                  <a:pt x="1036118" y="1779905"/>
                </a:lnTo>
                <a:lnTo>
                  <a:pt x="1081549" y="1771526"/>
                </a:lnTo>
                <a:lnTo>
                  <a:pt x="1126148" y="1760891"/>
                </a:lnTo>
                <a:lnTo>
                  <a:pt x="1169852" y="1748063"/>
                </a:lnTo>
                <a:lnTo>
                  <a:pt x="1212601" y="1733103"/>
                </a:lnTo>
                <a:lnTo>
                  <a:pt x="1254333" y="1716074"/>
                </a:lnTo>
                <a:lnTo>
                  <a:pt x="1294984" y="1697036"/>
                </a:lnTo>
                <a:lnTo>
                  <a:pt x="1334494" y="1676052"/>
                </a:lnTo>
                <a:lnTo>
                  <a:pt x="1372801" y="1653184"/>
                </a:lnTo>
                <a:lnTo>
                  <a:pt x="1409842" y="1628494"/>
                </a:lnTo>
                <a:lnTo>
                  <a:pt x="1445556" y="1602043"/>
                </a:lnTo>
                <a:lnTo>
                  <a:pt x="1479881" y="1573894"/>
                </a:lnTo>
                <a:lnTo>
                  <a:pt x="1512755" y="1544108"/>
                </a:lnTo>
                <a:lnTo>
                  <a:pt x="1544116" y="1512747"/>
                </a:lnTo>
                <a:lnTo>
                  <a:pt x="1573903" y="1479874"/>
                </a:lnTo>
                <a:lnTo>
                  <a:pt x="1602052" y="1445549"/>
                </a:lnTo>
                <a:lnTo>
                  <a:pt x="1628503" y="1409835"/>
                </a:lnTo>
                <a:lnTo>
                  <a:pt x="1653194" y="1372794"/>
                </a:lnTo>
                <a:lnTo>
                  <a:pt x="1676062" y="1334487"/>
                </a:lnTo>
                <a:lnTo>
                  <a:pt x="1697047" y="1294977"/>
                </a:lnTo>
                <a:lnTo>
                  <a:pt x="1716085" y="1254325"/>
                </a:lnTo>
                <a:lnTo>
                  <a:pt x="1733115" y="1212594"/>
                </a:lnTo>
                <a:lnTo>
                  <a:pt x="1748075" y="1169845"/>
                </a:lnTo>
                <a:lnTo>
                  <a:pt x="1760903" y="1126139"/>
                </a:lnTo>
                <a:lnTo>
                  <a:pt x="1771538" y="1081540"/>
                </a:lnTo>
                <a:lnTo>
                  <a:pt x="1779917" y="1036108"/>
                </a:lnTo>
                <a:lnTo>
                  <a:pt x="1785979" y="989906"/>
                </a:lnTo>
                <a:lnTo>
                  <a:pt x="1789661" y="942995"/>
                </a:lnTo>
                <a:lnTo>
                  <a:pt x="1790903" y="895438"/>
                </a:lnTo>
                <a:lnTo>
                  <a:pt x="1789661" y="847883"/>
                </a:lnTo>
                <a:lnTo>
                  <a:pt x="1785979" y="800973"/>
                </a:lnTo>
                <a:lnTo>
                  <a:pt x="1779917" y="754772"/>
                </a:lnTo>
                <a:lnTo>
                  <a:pt x="1771538" y="709341"/>
                </a:lnTo>
                <a:lnTo>
                  <a:pt x="1760903" y="664743"/>
                </a:lnTo>
                <a:lnTo>
                  <a:pt x="1748075" y="621038"/>
                </a:lnTo>
                <a:lnTo>
                  <a:pt x="1733115" y="578290"/>
                </a:lnTo>
                <a:lnTo>
                  <a:pt x="1716085" y="536559"/>
                </a:lnTo>
                <a:lnTo>
                  <a:pt x="1697047" y="495908"/>
                </a:lnTo>
                <a:lnTo>
                  <a:pt x="1676062" y="456398"/>
                </a:lnTo>
                <a:lnTo>
                  <a:pt x="1653194" y="418092"/>
                </a:lnTo>
                <a:lnTo>
                  <a:pt x="1628503" y="381052"/>
                </a:lnTo>
                <a:lnTo>
                  <a:pt x="1602052" y="345338"/>
                </a:lnTo>
                <a:lnTo>
                  <a:pt x="1573903" y="311014"/>
                </a:lnTo>
                <a:lnTo>
                  <a:pt x="1544116" y="278140"/>
                </a:lnTo>
                <a:lnTo>
                  <a:pt x="1512755" y="246780"/>
                </a:lnTo>
                <a:lnTo>
                  <a:pt x="1479881" y="216994"/>
                </a:lnTo>
                <a:lnTo>
                  <a:pt x="1445556" y="188845"/>
                </a:lnTo>
                <a:lnTo>
                  <a:pt x="1409842" y="162395"/>
                </a:lnTo>
                <a:lnTo>
                  <a:pt x="1372801" y="137705"/>
                </a:lnTo>
                <a:lnTo>
                  <a:pt x="1334494" y="114837"/>
                </a:lnTo>
                <a:lnTo>
                  <a:pt x="1294984" y="93853"/>
                </a:lnTo>
                <a:lnTo>
                  <a:pt x="1254333" y="74815"/>
                </a:lnTo>
                <a:lnTo>
                  <a:pt x="1212601" y="57786"/>
                </a:lnTo>
                <a:lnTo>
                  <a:pt x="1169852" y="42826"/>
                </a:lnTo>
                <a:lnTo>
                  <a:pt x="1126148" y="29998"/>
                </a:lnTo>
                <a:lnTo>
                  <a:pt x="1081549" y="19364"/>
                </a:lnTo>
                <a:lnTo>
                  <a:pt x="1036118" y="10985"/>
                </a:lnTo>
                <a:lnTo>
                  <a:pt x="989917" y="4923"/>
                </a:lnTo>
                <a:lnTo>
                  <a:pt x="943007" y="1241"/>
                </a:lnTo>
                <a:lnTo>
                  <a:pt x="895451" y="0"/>
                </a:lnTo>
                <a:close/>
              </a:path>
            </a:pathLst>
          </a:custGeom>
          <a:solidFill>
            <a:srgbClr val="F5C949"/>
          </a:solidFill>
        </p:spPr>
        <p:txBody>
          <a:bodyPr wrap="square" lIns="0" tIns="0" rIns="0" bIns="0" rtlCol="0"/>
          <a:lstStyle/>
          <a:p>
            <a:endParaRPr dirty="0"/>
          </a:p>
        </p:txBody>
      </p:sp>
      <p:sp>
        <p:nvSpPr>
          <p:cNvPr id="26" name="object 26"/>
          <p:cNvSpPr txBox="1"/>
          <p:nvPr/>
        </p:nvSpPr>
        <p:spPr>
          <a:xfrm>
            <a:off x="2325585" y="2908160"/>
            <a:ext cx="1925320" cy="492443"/>
          </a:xfrm>
          <a:prstGeom prst="rect">
            <a:avLst/>
          </a:prstGeom>
        </p:spPr>
        <p:txBody>
          <a:bodyPr vert="horz" wrap="square" lIns="0" tIns="0" rIns="0" bIns="0" rtlCol="0">
            <a:spAutoFit/>
          </a:bodyPr>
          <a:lstStyle/>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spcBef>
                <a:spcPts val="45"/>
              </a:spcBef>
            </a:pPr>
            <a:endParaRPr sz="1000" dirty="0">
              <a:latin typeface="Times New Roman"/>
              <a:cs typeface="Times New Roman"/>
            </a:endParaRPr>
          </a:p>
        </p:txBody>
      </p:sp>
      <p:sp>
        <p:nvSpPr>
          <p:cNvPr id="28" name="object 28"/>
          <p:cNvSpPr txBox="1"/>
          <p:nvPr/>
        </p:nvSpPr>
        <p:spPr>
          <a:xfrm>
            <a:off x="438602" y="6631991"/>
            <a:ext cx="2044700" cy="147320"/>
          </a:xfrm>
          <a:prstGeom prst="rect">
            <a:avLst/>
          </a:prstGeom>
        </p:spPr>
        <p:txBody>
          <a:bodyPr vert="horz" wrap="square" lIns="0" tIns="12700" rIns="0" bIns="0" rtlCol="0">
            <a:spAutoFit/>
          </a:bodyPr>
          <a:lstStyle/>
          <a:p>
            <a:pPr marL="12700" marR="5080">
              <a:lnSpc>
                <a:spcPct val="100000"/>
              </a:lnSpc>
              <a:spcBef>
                <a:spcPts val="100"/>
              </a:spcBef>
            </a:pPr>
            <a:r>
              <a:rPr sz="400" spc="15" dirty="0">
                <a:solidFill>
                  <a:srgbClr val="FFFFFF"/>
                </a:solidFill>
                <a:latin typeface="Trebuchet MS"/>
                <a:cs typeface="Trebuchet MS"/>
              </a:rPr>
              <a:t>The </a:t>
            </a:r>
            <a:r>
              <a:rPr sz="400" spc="10" dirty="0">
                <a:solidFill>
                  <a:srgbClr val="FFFFFF"/>
                </a:solidFill>
                <a:latin typeface="Trebuchet MS"/>
                <a:cs typeface="Trebuchet MS"/>
              </a:rPr>
              <a:t>Salvation </a:t>
            </a:r>
            <a:r>
              <a:rPr sz="400" spc="20" dirty="0">
                <a:solidFill>
                  <a:srgbClr val="FFFFFF"/>
                </a:solidFill>
                <a:latin typeface="Trebuchet MS"/>
                <a:cs typeface="Trebuchet MS"/>
              </a:rPr>
              <a:t>Army </a:t>
            </a:r>
            <a:r>
              <a:rPr sz="400" dirty="0">
                <a:solidFill>
                  <a:srgbClr val="FFFFFF"/>
                </a:solidFill>
                <a:latin typeface="Trebuchet MS"/>
                <a:cs typeface="Trebuchet MS"/>
              </a:rPr>
              <a:t>is a </a:t>
            </a:r>
            <a:r>
              <a:rPr sz="400" spc="5" dirty="0">
                <a:solidFill>
                  <a:srgbClr val="FFFFFF"/>
                </a:solidFill>
                <a:latin typeface="Trebuchet MS"/>
                <a:cs typeface="Trebuchet MS"/>
              </a:rPr>
              <a:t>Christian </a:t>
            </a:r>
            <a:r>
              <a:rPr sz="400" spc="15" dirty="0">
                <a:solidFill>
                  <a:srgbClr val="FFFFFF"/>
                </a:solidFill>
                <a:latin typeface="Trebuchet MS"/>
                <a:cs typeface="Trebuchet MS"/>
              </a:rPr>
              <a:t>church and </a:t>
            </a:r>
            <a:r>
              <a:rPr sz="400" spc="5" dirty="0">
                <a:solidFill>
                  <a:srgbClr val="FFFFFF"/>
                </a:solidFill>
                <a:latin typeface="Trebuchet MS"/>
                <a:cs typeface="Trebuchet MS"/>
              </a:rPr>
              <a:t>registered </a:t>
            </a:r>
            <a:r>
              <a:rPr sz="400" dirty="0">
                <a:solidFill>
                  <a:srgbClr val="FFFFFF"/>
                </a:solidFill>
                <a:latin typeface="Trebuchet MS"/>
                <a:cs typeface="Trebuchet MS"/>
              </a:rPr>
              <a:t>charity </a:t>
            </a:r>
            <a:r>
              <a:rPr sz="400" spc="5" dirty="0">
                <a:solidFill>
                  <a:srgbClr val="FFFFFF"/>
                </a:solidFill>
                <a:latin typeface="Trebuchet MS"/>
                <a:cs typeface="Trebuchet MS"/>
              </a:rPr>
              <a:t>No. </a:t>
            </a:r>
            <a:r>
              <a:rPr sz="400" dirty="0">
                <a:solidFill>
                  <a:srgbClr val="FFFFFF"/>
                </a:solidFill>
                <a:latin typeface="Trebuchet MS"/>
                <a:cs typeface="Trebuchet MS"/>
              </a:rPr>
              <a:t>214779 in  </a:t>
            </a:r>
            <a:r>
              <a:rPr sz="400" spc="20" dirty="0">
                <a:solidFill>
                  <a:srgbClr val="FFFFFF"/>
                </a:solidFill>
                <a:latin typeface="Trebuchet MS"/>
                <a:cs typeface="Trebuchet MS"/>
              </a:rPr>
              <a:t>England</a:t>
            </a:r>
            <a:r>
              <a:rPr sz="400" dirty="0">
                <a:solidFill>
                  <a:srgbClr val="FFFFFF"/>
                </a:solidFill>
                <a:latin typeface="Trebuchet MS"/>
                <a:cs typeface="Trebuchet MS"/>
              </a:rPr>
              <a:t> </a:t>
            </a:r>
            <a:r>
              <a:rPr sz="400" spc="15" dirty="0">
                <a:solidFill>
                  <a:srgbClr val="FFFFFF"/>
                </a:solidFill>
                <a:latin typeface="Trebuchet MS"/>
                <a:cs typeface="Trebuchet MS"/>
              </a:rPr>
              <a:t>and</a:t>
            </a:r>
            <a:r>
              <a:rPr sz="400" spc="-10" dirty="0">
                <a:solidFill>
                  <a:srgbClr val="FFFFFF"/>
                </a:solidFill>
                <a:latin typeface="Trebuchet MS"/>
                <a:cs typeface="Trebuchet MS"/>
              </a:rPr>
              <a:t> </a:t>
            </a:r>
            <a:r>
              <a:rPr sz="400" spc="15" dirty="0">
                <a:solidFill>
                  <a:srgbClr val="FFFFFF"/>
                </a:solidFill>
                <a:latin typeface="Trebuchet MS"/>
                <a:cs typeface="Trebuchet MS"/>
              </a:rPr>
              <a:t>Wales,</a:t>
            </a:r>
            <a:r>
              <a:rPr sz="400" spc="5" dirty="0">
                <a:solidFill>
                  <a:srgbClr val="FFFFFF"/>
                </a:solidFill>
                <a:latin typeface="Trebuchet MS"/>
                <a:cs typeface="Trebuchet MS"/>
              </a:rPr>
              <a:t> </a:t>
            </a:r>
            <a:r>
              <a:rPr sz="400" spc="35" dirty="0">
                <a:solidFill>
                  <a:srgbClr val="FFFFFF"/>
                </a:solidFill>
                <a:latin typeface="Trebuchet MS"/>
                <a:cs typeface="Trebuchet MS"/>
              </a:rPr>
              <a:t>SC009359</a:t>
            </a:r>
            <a:r>
              <a:rPr sz="400" spc="5" dirty="0">
                <a:solidFill>
                  <a:srgbClr val="FFFFFF"/>
                </a:solidFill>
                <a:latin typeface="Trebuchet MS"/>
                <a:cs typeface="Trebuchet MS"/>
              </a:rPr>
              <a:t> </a:t>
            </a:r>
            <a:r>
              <a:rPr sz="400" spc="-5" dirty="0">
                <a:solidFill>
                  <a:srgbClr val="FFFFFF"/>
                </a:solidFill>
                <a:latin typeface="Trebuchet MS"/>
                <a:cs typeface="Trebuchet MS"/>
              </a:rPr>
              <a:t>in</a:t>
            </a:r>
            <a:r>
              <a:rPr sz="400" spc="5" dirty="0">
                <a:solidFill>
                  <a:srgbClr val="FFFFFF"/>
                </a:solidFill>
                <a:latin typeface="Trebuchet MS"/>
                <a:cs typeface="Trebuchet MS"/>
              </a:rPr>
              <a:t> </a:t>
            </a:r>
            <a:r>
              <a:rPr sz="400" spc="15" dirty="0">
                <a:solidFill>
                  <a:srgbClr val="FFFFFF"/>
                </a:solidFill>
                <a:latin typeface="Trebuchet MS"/>
                <a:cs typeface="Trebuchet MS"/>
              </a:rPr>
              <a:t>Scotland</a:t>
            </a:r>
            <a:r>
              <a:rPr sz="400" spc="5" dirty="0">
                <a:solidFill>
                  <a:srgbClr val="FFFFFF"/>
                </a:solidFill>
                <a:latin typeface="Trebuchet MS"/>
                <a:cs typeface="Trebuchet MS"/>
              </a:rPr>
              <a:t> </a:t>
            </a:r>
            <a:r>
              <a:rPr sz="400" spc="15" dirty="0">
                <a:solidFill>
                  <a:srgbClr val="FFFFFF"/>
                </a:solidFill>
                <a:latin typeface="Trebuchet MS"/>
                <a:cs typeface="Trebuchet MS"/>
              </a:rPr>
              <a:t>and</a:t>
            </a:r>
            <a:r>
              <a:rPr sz="400" spc="5" dirty="0">
                <a:solidFill>
                  <a:srgbClr val="FFFFFF"/>
                </a:solidFill>
                <a:latin typeface="Trebuchet MS"/>
                <a:cs typeface="Trebuchet MS"/>
              </a:rPr>
              <a:t> </a:t>
            </a:r>
            <a:r>
              <a:rPr sz="400" spc="30" dirty="0">
                <a:solidFill>
                  <a:srgbClr val="FFFFFF"/>
                </a:solidFill>
                <a:latin typeface="Trebuchet MS"/>
                <a:cs typeface="Trebuchet MS"/>
              </a:rPr>
              <a:t>CHY6399</a:t>
            </a:r>
            <a:r>
              <a:rPr sz="400" spc="5" dirty="0">
                <a:solidFill>
                  <a:srgbClr val="FFFFFF"/>
                </a:solidFill>
                <a:latin typeface="Trebuchet MS"/>
                <a:cs typeface="Trebuchet MS"/>
              </a:rPr>
              <a:t> </a:t>
            </a:r>
            <a:r>
              <a:rPr sz="400" spc="-5" dirty="0">
                <a:solidFill>
                  <a:srgbClr val="FFFFFF"/>
                </a:solidFill>
                <a:latin typeface="Trebuchet MS"/>
                <a:cs typeface="Trebuchet MS"/>
              </a:rPr>
              <a:t>in</a:t>
            </a:r>
            <a:r>
              <a:rPr sz="400" spc="5" dirty="0">
                <a:solidFill>
                  <a:srgbClr val="FFFFFF"/>
                </a:solidFill>
                <a:latin typeface="Trebuchet MS"/>
                <a:cs typeface="Trebuchet MS"/>
              </a:rPr>
              <a:t> the </a:t>
            </a:r>
            <a:r>
              <a:rPr sz="400" spc="15" dirty="0">
                <a:solidFill>
                  <a:srgbClr val="FFFFFF"/>
                </a:solidFill>
                <a:latin typeface="Trebuchet MS"/>
                <a:cs typeface="Trebuchet MS"/>
              </a:rPr>
              <a:t>Republic</a:t>
            </a:r>
            <a:r>
              <a:rPr sz="400" spc="5" dirty="0">
                <a:solidFill>
                  <a:srgbClr val="FFFFFF"/>
                </a:solidFill>
                <a:latin typeface="Trebuchet MS"/>
                <a:cs typeface="Trebuchet MS"/>
              </a:rPr>
              <a:t> </a:t>
            </a:r>
            <a:r>
              <a:rPr sz="400" dirty="0">
                <a:solidFill>
                  <a:srgbClr val="FFFFFF"/>
                </a:solidFill>
                <a:latin typeface="Trebuchet MS"/>
                <a:cs typeface="Trebuchet MS"/>
              </a:rPr>
              <a:t>of</a:t>
            </a:r>
            <a:r>
              <a:rPr sz="400" spc="-10" dirty="0">
                <a:solidFill>
                  <a:srgbClr val="FFFFFF"/>
                </a:solidFill>
                <a:latin typeface="Trebuchet MS"/>
                <a:cs typeface="Trebuchet MS"/>
              </a:rPr>
              <a:t> </a:t>
            </a:r>
            <a:r>
              <a:rPr sz="400" spc="-5" dirty="0">
                <a:solidFill>
                  <a:srgbClr val="FFFFFF"/>
                </a:solidFill>
                <a:latin typeface="Trebuchet MS"/>
                <a:cs typeface="Trebuchet MS"/>
              </a:rPr>
              <a:t>Ireland.</a:t>
            </a:r>
            <a:endParaRPr sz="400" dirty="0">
              <a:latin typeface="Trebuchet MS"/>
              <a:cs typeface="Trebuchet MS"/>
            </a:endParaRPr>
          </a:p>
        </p:txBody>
      </p:sp>
      <p:pic>
        <p:nvPicPr>
          <p:cNvPr id="34" name="Picture 33">
            <a:extLst>
              <a:ext uri="{FF2B5EF4-FFF2-40B4-BE49-F238E27FC236}">
                <a16:creationId xmlns:a16="http://schemas.microsoft.com/office/drawing/2014/main" id="{44C1B173-ED71-4059-9645-EBCA457D9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1903" y="1224522"/>
            <a:ext cx="3293380" cy="951658"/>
          </a:xfrm>
          <a:prstGeom prst="rect">
            <a:avLst/>
          </a:prstGeom>
        </p:spPr>
      </p:pic>
      <p:sp>
        <p:nvSpPr>
          <p:cNvPr id="37" name="object 4">
            <a:extLst>
              <a:ext uri="{FF2B5EF4-FFF2-40B4-BE49-F238E27FC236}">
                <a16:creationId xmlns:a16="http://schemas.microsoft.com/office/drawing/2014/main" id="{946640DC-4DA7-4BD2-861A-46FCA12AAA5A}"/>
              </a:ext>
            </a:extLst>
          </p:cNvPr>
          <p:cNvSpPr txBox="1">
            <a:spLocks noGrp="1"/>
          </p:cNvSpPr>
          <p:nvPr>
            <p:ph type="title"/>
          </p:nvPr>
        </p:nvSpPr>
        <p:spPr>
          <a:xfrm>
            <a:off x="4611903" y="2161933"/>
            <a:ext cx="4508500" cy="320601"/>
          </a:xfrm>
          <a:prstGeom prst="rect">
            <a:avLst/>
          </a:prstGeom>
        </p:spPr>
        <p:txBody>
          <a:bodyPr vert="horz" wrap="square" lIns="0" tIns="12700" rIns="0" bIns="0" rtlCol="0">
            <a:spAutoFit/>
          </a:bodyPr>
          <a:lstStyle/>
          <a:p>
            <a:pPr marL="12700">
              <a:lnSpc>
                <a:spcPct val="100000"/>
              </a:lnSpc>
              <a:spcBef>
                <a:spcPts val="100"/>
              </a:spcBef>
              <a:tabLst>
                <a:tab pos="1623695" algn="l"/>
              </a:tabLst>
            </a:pPr>
            <a:r>
              <a:rPr lang="en-GB" sz="2000" spc="315" dirty="0">
                <a:solidFill>
                  <a:srgbClr val="F3C32D"/>
                </a:solidFill>
                <a:latin typeface="Trebuchet MS"/>
                <a:cs typeface="Trebuchet MS"/>
              </a:rPr>
              <a:t>HELPING-HAND 2021</a:t>
            </a:r>
            <a:endParaRPr sz="2000" spc="80" dirty="0">
              <a:solidFill>
                <a:srgbClr val="F3C32D"/>
              </a:solidFill>
              <a:latin typeface="Trebuchet MS"/>
              <a:cs typeface="Trebuchet MS"/>
            </a:endParaRPr>
          </a:p>
        </p:txBody>
      </p:sp>
      <p:grpSp>
        <p:nvGrpSpPr>
          <p:cNvPr id="41" name="object 8">
            <a:extLst>
              <a:ext uri="{FF2B5EF4-FFF2-40B4-BE49-F238E27FC236}">
                <a16:creationId xmlns:a16="http://schemas.microsoft.com/office/drawing/2014/main" id="{787CBBB9-F7EC-4F34-8DC8-3BA6946D53E2}"/>
              </a:ext>
            </a:extLst>
          </p:cNvPr>
          <p:cNvGrpSpPr/>
          <p:nvPr/>
        </p:nvGrpSpPr>
        <p:grpSpPr>
          <a:xfrm>
            <a:off x="7626350" y="2731186"/>
            <a:ext cx="4565650" cy="4022725"/>
            <a:chOff x="4578350" y="2835429"/>
            <a:chExt cx="4565650" cy="4022725"/>
          </a:xfrm>
        </p:grpSpPr>
        <p:sp>
          <p:nvSpPr>
            <p:cNvPr id="42" name="object 9">
              <a:extLst>
                <a:ext uri="{FF2B5EF4-FFF2-40B4-BE49-F238E27FC236}">
                  <a16:creationId xmlns:a16="http://schemas.microsoft.com/office/drawing/2014/main" id="{56488E31-0563-4B48-913E-69EE36260130}"/>
                </a:ext>
              </a:extLst>
            </p:cNvPr>
            <p:cNvSpPr/>
            <p:nvPr/>
          </p:nvSpPr>
          <p:spPr>
            <a:xfrm>
              <a:off x="4578350" y="2835429"/>
              <a:ext cx="4565650" cy="4022725"/>
            </a:xfrm>
            <a:custGeom>
              <a:avLst/>
              <a:gdLst/>
              <a:ahLst/>
              <a:cxnLst/>
              <a:rect l="l" t="t" r="r" b="b"/>
              <a:pathLst>
                <a:path w="4565650" h="4022725">
                  <a:moveTo>
                    <a:pt x="2333650" y="0"/>
                  </a:moveTo>
                  <a:lnTo>
                    <a:pt x="2285435" y="488"/>
                  </a:lnTo>
                  <a:lnTo>
                    <a:pt x="2237457" y="1946"/>
                  </a:lnTo>
                  <a:lnTo>
                    <a:pt x="2189728" y="4365"/>
                  </a:lnTo>
                  <a:lnTo>
                    <a:pt x="2142255" y="7736"/>
                  </a:lnTo>
                  <a:lnTo>
                    <a:pt x="2095049" y="12048"/>
                  </a:lnTo>
                  <a:lnTo>
                    <a:pt x="2048118" y="17293"/>
                  </a:lnTo>
                  <a:lnTo>
                    <a:pt x="2001472" y="23461"/>
                  </a:lnTo>
                  <a:lnTo>
                    <a:pt x="1955121" y="30543"/>
                  </a:lnTo>
                  <a:lnTo>
                    <a:pt x="1909074" y="38530"/>
                  </a:lnTo>
                  <a:lnTo>
                    <a:pt x="1863340" y="47411"/>
                  </a:lnTo>
                  <a:lnTo>
                    <a:pt x="1817928" y="57178"/>
                  </a:lnTo>
                  <a:lnTo>
                    <a:pt x="1772848" y="67822"/>
                  </a:lnTo>
                  <a:lnTo>
                    <a:pt x="1728110" y="79332"/>
                  </a:lnTo>
                  <a:lnTo>
                    <a:pt x="1683723" y="91700"/>
                  </a:lnTo>
                  <a:lnTo>
                    <a:pt x="1639696" y="104916"/>
                  </a:lnTo>
                  <a:lnTo>
                    <a:pt x="1596038" y="118971"/>
                  </a:lnTo>
                  <a:lnTo>
                    <a:pt x="1552759" y="133855"/>
                  </a:lnTo>
                  <a:lnTo>
                    <a:pt x="1509869" y="149559"/>
                  </a:lnTo>
                  <a:lnTo>
                    <a:pt x="1467376" y="166074"/>
                  </a:lnTo>
                  <a:lnTo>
                    <a:pt x="1425290" y="183390"/>
                  </a:lnTo>
                  <a:lnTo>
                    <a:pt x="1383621" y="201498"/>
                  </a:lnTo>
                  <a:lnTo>
                    <a:pt x="1342377" y="220388"/>
                  </a:lnTo>
                  <a:lnTo>
                    <a:pt x="1301569" y="240051"/>
                  </a:lnTo>
                  <a:lnTo>
                    <a:pt x="1261206" y="260478"/>
                  </a:lnTo>
                  <a:lnTo>
                    <a:pt x="1221296" y="281660"/>
                  </a:lnTo>
                  <a:lnTo>
                    <a:pt x="1181850" y="303586"/>
                  </a:lnTo>
                  <a:lnTo>
                    <a:pt x="1142876" y="326247"/>
                  </a:lnTo>
                  <a:lnTo>
                    <a:pt x="1104385" y="349635"/>
                  </a:lnTo>
                  <a:lnTo>
                    <a:pt x="1066385" y="373740"/>
                  </a:lnTo>
                  <a:lnTo>
                    <a:pt x="1028886" y="398552"/>
                  </a:lnTo>
                  <a:lnTo>
                    <a:pt x="991898" y="424062"/>
                  </a:lnTo>
                  <a:lnTo>
                    <a:pt x="955429" y="450260"/>
                  </a:lnTo>
                  <a:lnTo>
                    <a:pt x="919489" y="477138"/>
                  </a:lnTo>
                  <a:lnTo>
                    <a:pt x="884087" y="504686"/>
                  </a:lnTo>
                  <a:lnTo>
                    <a:pt x="849234" y="532894"/>
                  </a:lnTo>
                  <a:lnTo>
                    <a:pt x="814937" y="561753"/>
                  </a:lnTo>
                  <a:lnTo>
                    <a:pt x="781208" y="591253"/>
                  </a:lnTo>
                  <a:lnTo>
                    <a:pt x="748054" y="621386"/>
                  </a:lnTo>
                  <a:lnTo>
                    <a:pt x="715486" y="652142"/>
                  </a:lnTo>
                  <a:lnTo>
                    <a:pt x="683512" y="683512"/>
                  </a:lnTo>
                  <a:lnTo>
                    <a:pt x="652142" y="715486"/>
                  </a:lnTo>
                  <a:lnTo>
                    <a:pt x="621386" y="748054"/>
                  </a:lnTo>
                  <a:lnTo>
                    <a:pt x="591253" y="781208"/>
                  </a:lnTo>
                  <a:lnTo>
                    <a:pt x="561753" y="814937"/>
                  </a:lnTo>
                  <a:lnTo>
                    <a:pt x="532894" y="849234"/>
                  </a:lnTo>
                  <a:lnTo>
                    <a:pt x="504686" y="884087"/>
                  </a:lnTo>
                  <a:lnTo>
                    <a:pt x="477138" y="919489"/>
                  </a:lnTo>
                  <a:lnTo>
                    <a:pt x="450260" y="955429"/>
                  </a:lnTo>
                  <a:lnTo>
                    <a:pt x="424062" y="991898"/>
                  </a:lnTo>
                  <a:lnTo>
                    <a:pt x="398552" y="1028886"/>
                  </a:lnTo>
                  <a:lnTo>
                    <a:pt x="373740" y="1066385"/>
                  </a:lnTo>
                  <a:lnTo>
                    <a:pt x="349635" y="1104385"/>
                  </a:lnTo>
                  <a:lnTo>
                    <a:pt x="326247" y="1142876"/>
                  </a:lnTo>
                  <a:lnTo>
                    <a:pt x="303586" y="1181850"/>
                  </a:lnTo>
                  <a:lnTo>
                    <a:pt x="281660" y="1221296"/>
                  </a:lnTo>
                  <a:lnTo>
                    <a:pt x="260478" y="1261206"/>
                  </a:lnTo>
                  <a:lnTo>
                    <a:pt x="240051" y="1301569"/>
                  </a:lnTo>
                  <a:lnTo>
                    <a:pt x="220388" y="1342377"/>
                  </a:lnTo>
                  <a:lnTo>
                    <a:pt x="201498" y="1383621"/>
                  </a:lnTo>
                  <a:lnTo>
                    <a:pt x="183390" y="1425290"/>
                  </a:lnTo>
                  <a:lnTo>
                    <a:pt x="166074" y="1467376"/>
                  </a:lnTo>
                  <a:lnTo>
                    <a:pt x="149559" y="1509869"/>
                  </a:lnTo>
                  <a:lnTo>
                    <a:pt x="133855" y="1552759"/>
                  </a:lnTo>
                  <a:lnTo>
                    <a:pt x="118971" y="1596038"/>
                  </a:lnTo>
                  <a:lnTo>
                    <a:pt x="104916" y="1639696"/>
                  </a:lnTo>
                  <a:lnTo>
                    <a:pt x="91700" y="1683723"/>
                  </a:lnTo>
                  <a:lnTo>
                    <a:pt x="79332" y="1728110"/>
                  </a:lnTo>
                  <a:lnTo>
                    <a:pt x="67822" y="1772848"/>
                  </a:lnTo>
                  <a:lnTo>
                    <a:pt x="57178" y="1817928"/>
                  </a:lnTo>
                  <a:lnTo>
                    <a:pt x="47411" y="1863340"/>
                  </a:lnTo>
                  <a:lnTo>
                    <a:pt x="38530" y="1909074"/>
                  </a:lnTo>
                  <a:lnTo>
                    <a:pt x="30543" y="1955121"/>
                  </a:lnTo>
                  <a:lnTo>
                    <a:pt x="23461" y="2001472"/>
                  </a:lnTo>
                  <a:lnTo>
                    <a:pt x="17293" y="2048118"/>
                  </a:lnTo>
                  <a:lnTo>
                    <a:pt x="12048" y="2095049"/>
                  </a:lnTo>
                  <a:lnTo>
                    <a:pt x="7736" y="2142255"/>
                  </a:lnTo>
                  <a:lnTo>
                    <a:pt x="4365" y="2189728"/>
                  </a:lnTo>
                  <a:lnTo>
                    <a:pt x="1946" y="2237457"/>
                  </a:lnTo>
                  <a:lnTo>
                    <a:pt x="488" y="2285435"/>
                  </a:lnTo>
                  <a:lnTo>
                    <a:pt x="0" y="2333650"/>
                  </a:lnTo>
                  <a:lnTo>
                    <a:pt x="488" y="2381865"/>
                  </a:lnTo>
                  <a:lnTo>
                    <a:pt x="1946" y="2429842"/>
                  </a:lnTo>
                  <a:lnTo>
                    <a:pt x="4365" y="2477572"/>
                  </a:lnTo>
                  <a:lnTo>
                    <a:pt x="7736" y="2525045"/>
                  </a:lnTo>
                  <a:lnTo>
                    <a:pt x="12048" y="2572251"/>
                  </a:lnTo>
                  <a:lnTo>
                    <a:pt x="17293" y="2619182"/>
                  </a:lnTo>
                  <a:lnTo>
                    <a:pt x="23461" y="2665828"/>
                  </a:lnTo>
                  <a:lnTo>
                    <a:pt x="30543" y="2712179"/>
                  </a:lnTo>
                  <a:lnTo>
                    <a:pt x="38530" y="2758226"/>
                  </a:lnTo>
                  <a:lnTo>
                    <a:pt x="47411" y="2803960"/>
                  </a:lnTo>
                  <a:lnTo>
                    <a:pt x="57178" y="2849372"/>
                  </a:lnTo>
                  <a:lnTo>
                    <a:pt x="67822" y="2894451"/>
                  </a:lnTo>
                  <a:lnTo>
                    <a:pt x="79332" y="2939189"/>
                  </a:lnTo>
                  <a:lnTo>
                    <a:pt x="91700" y="2983577"/>
                  </a:lnTo>
                  <a:lnTo>
                    <a:pt x="104916" y="3027604"/>
                  </a:lnTo>
                  <a:lnTo>
                    <a:pt x="118971" y="3071262"/>
                  </a:lnTo>
                  <a:lnTo>
                    <a:pt x="133855" y="3114541"/>
                  </a:lnTo>
                  <a:lnTo>
                    <a:pt x="149559" y="3157431"/>
                  </a:lnTo>
                  <a:lnTo>
                    <a:pt x="166074" y="3199924"/>
                  </a:lnTo>
                  <a:lnTo>
                    <a:pt x="183390" y="3242010"/>
                  </a:lnTo>
                  <a:lnTo>
                    <a:pt x="201498" y="3283679"/>
                  </a:lnTo>
                  <a:lnTo>
                    <a:pt x="220388" y="3324922"/>
                  </a:lnTo>
                  <a:lnTo>
                    <a:pt x="240051" y="3365731"/>
                  </a:lnTo>
                  <a:lnTo>
                    <a:pt x="260478" y="3406094"/>
                  </a:lnTo>
                  <a:lnTo>
                    <a:pt x="281660" y="3446004"/>
                  </a:lnTo>
                  <a:lnTo>
                    <a:pt x="303586" y="3485450"/>
                  </a:lnTo>
                  <a:lnTo>
                    <a:pt x="326247" y="3524424"/>
                  </a:lnTo>
                  <a:lnTo>
                    <a:pt x="349635" y="3562915"/>
                  </a:lnTo>
                  <a:lnTo>
                    <a:pt x="373740" y="3600915"/>
                  </a:lnTo>
                  <a:lnTo>
                    <a:pt x="398552" y="3638414"/>
                  </a:lnTo>
                  <a:lnTo>
                    <a:pt x="424062" y="3675402"/>
                  </a:lnTo>
                  <a:lnTo>
                    <a:pt x="450260" y="3711871"/>
                  </a:lnTo>
                  <a:lnTo>
                    <a:pt x="477138" y="3747811"/>
                  </a:lnTo>
                  <a:lnTo>
                    <a:pt x="504686" y="3783212"/>
                  </a:lnTo>
                  <a:lnTo>
                    <a:pt x="532894" y="3818066"/>
                  </a:lnTo>
                  <a:lnTo>
                    <a:pt x="561753" y="3852362"/>
                  </a:lnTo>
                  <a:lnTo>
                    <a:pt x="591253" y="3886092"/>
                  </a:lnTo>
                  <a:lnTo>
                    <a:pt x="621386" y="3919246"/>
                  </a:lnTo>
                  <a:lnTo>
                    <a:pt x="652142" y="3951814"/>
                  </a:lnTo>
                  <a:lnTo>
                    <a:pt x="683512" y="3983788"/>
                  </a:lnTo>
                  <a:lnTo>
                    <a:pt x="715486" y="4015157"/>
                  </a:lnTo>
                  <a:lnTo>
                    <a:pt x="723335" y="4022570"/>
                  </a:lnTo>
                  <a:lnTo>
                    <a:pt x="3943965" y="4022570"/>
                  </a:lnTo>
                  <a:lnTo>
                    <a:pt x="3983788" y="3983788"/>
                  </a:lnTo>
                  <a:lnTo>
                    <a:pt x="4015157" y="3951814"/>
                  </a:lnTo>
                  <a:lnTo>
                    <a:pt x="4045913" y="3919246"/>
                  </a:lnTo>
                  <a:lnTo>
                    <a:pt x="4076046" y="3886092"/>
                  </a:lnTo>
                  <a:lnTo>
                    <a:pt x="4105547" y="3852362"/>
                  </a:lnTo>
                  <a:lnTo>
                    <a:pt x="4134406" y="3818066"/>
                  </a:lnTo>
                  <a:lnTo>
                    <a:pt x="4162614" y="3783212"/>
                  </a:lnTo>
                  <a:lnTo>
                    <a:pt x="4190162" y="3747811"/>
                  </a:lnTo>
                  <a:lnTo>
                    <a:pt x="4217040" y="3711871"/>
                  </a:lnTo>
                  <a:lnTo>
                    <a:pt x="4243238" y="3675402"/>
                  </a:lnTo>
                  <a:lnTo>
                    <a:pt x="4268748" y="3638414"/>
                  </a:lnTo>
                  <a:lnTo>
                    <a:pt x="4293560" y="3600915"/>
                  </a:lnTo>
                  <a:lnTo>
                    <a:pt x="4317665" y="3562915"/>
                  </a:lnTo>
                  <a:lnTo>
                    <a:pt x="4341052" y="3524424"/>
                  </a:lnTo>
                  <a:lnTo>
                    <a:pt x="4363714" y="3485450"/>
                  </a:lnTo>
                  <a:lnTo>
                    <a:pt x="4385640" y="3446004"/>
                  </a:lnTo>
                  <a:lnTo>
                    <a:pt x="4406821" y="3406094"/>
                  </a:lnTo>
                  <a:lnTo>
                    <a:pt x="4427248" y="3365731"/>
                  </a:lnTo>
                  <a:lnTo>
                    <a:pt x="4446912" y="3324922"/>
                  </a:lnTo>
                  <a:lnTo>
                    <a:pt x="4465802" y="3283679"/>
                  </a:lnTo>
                  <a:lnTo>
                    <a:pt x="4483910" y="3242010"/>
                  </a:lnTo>
                  <a:lnTo>
                    <a:pt x="4501226" y="3199924"/>
                  </a:lnTo>
                  <a:lnTo>
                    <a:pt x="4517740" y="3157431"/>
                  </a:lnTo>
                  <a:lnTo>
                    <a:pt x="4533445" y="3114541"/>
                  </a:lnTo>
                  <a:lnTo>
                    <a:pt x="4548329" y="3071262"/>
                  </a:lnTo>
                  <a:lnTo>
                    <a:pt x="4562384" y="3027604"/>
                  </a:lnTo>
                  <a:lnTo>
                    <a:pt x="4565649" y="3016725"/>
                  </a:lnTo>
                  <a:lnTo>
                    <a:pt x="4565649" y="1650575"/>
                  </a:lnTo>
                  <a:lnTo>
                    <a:pt x="4548329" y="1596038"/>
                  </a:lnTo>
                  <a:lnTo>
                    <a:pt x="4533445" y="1552759"/>
                  </a:lnTo>
                  <a:lnTo>
                    <a:pt x="4517740" y="1509869"/>
                  </a:lnTo>
                  <a:lnTo>
                    <a:pt x="4501226" y="1467376"/>
                  </a:lnTo>
                  <a:lnTo>
                    <a:pt x="4483910" y="1425290"/>
                  </a:lnTo>
                  <a:lnTo>
                    <a:pt x="4465802" y="1383621"/>
                  </a:lnTo>
                  <a:lnTo>
                    <a:pt x="4446912" y="1342377"/>
                  </a:lnTo>
                  <a:lnTo>
                    <a:pt x="4427248" y="1301569"/>
                  </a:lnTo>
                  <a:lnTo>
                    <a:pt x="4406821" y="1261206"/>
                  </a:lnTo>
                  <a:lnTo>
                    <a:pt x="4385640" y="1221296"/>
                  </a:lnTo>
                  <a:lnTo>
                    <a:pt x="4363714" y="1181850"/>
                  </a:lnTo>
                  <a:lnTo>
                    <a:pt x="4341052" y="1142876"/>
                  </a:lnTo>
                  <a:lnTo>
                    <a:pt x="4317665" y="1104385"/>
                  </a:lnTo>
                  <a:lnTo>
                    <a:pt x="4293560" y="1066385"/>
                  </a:lnTo>
                  <a:lnTo>
                    <a:pt x="4268748" y="1028886"/>
                  </a:lnTo>
                  <a:lnTo>
                    <a:pt x="4243238" y="991898"/>
                  </a:lnTo>
                  <a:lnTo>
                    <a:pt x="4217040" y="955429"/>
                  </a:lnTo>
                  <a:lnTo>
                    <a:pt x="4190162" y="919489"/>
                  </a:lnTo>
                  <a:lnTo>
                    <a:pt x="4162614" y="884087"/>
                  </a:lnTo>
                  <a:lnTo>
                    <a:pt x="4134406" y="849234"/>
                  </a:lnTo>
                  <a:lnTo>
                    <a:pt x="4105547" y="814937"/>
                  </a:lnTo>
                  <a:lnTo>
                    <a:pt x="4076046" y="781208"/>
                  </a:lnTo>
                  <a:lnTo>
                    <a:pt x="4045913" y="748054"/>
                  </a:lnTo>
                  <a:lnTo>
                    <a:pt x="4015157" y="715486"/>
                  </a:lnTo>
                  <a:lnTo>
                    <a:pt x="3983788" y="683512"/>
                  </a:lnTo>
                  <a:lnTo>
                    <a:pt x="3951814" y="652142"/>
                  </a:lnTo>
                  <a:lnTo>
                    <a:pt x="3919246" y="621386"/>
                  </a:lnTo>
                  <a:lnTo>
                    <a:pt x="3886092" y="591253"/>
                  </a:lnTo>
                  <a:lnTo>
                    <a:pt x="3852362" y="561753"/>
                  </a:lnTo>
                  <a:lnTo>
                    <a:pt x="3818066" y="532894"/>
                  </a:lnTo>
                  <a:lnTo>
                    <a:pt x="3783212" y="504686"/>
                  </a:lnTo>
                  <a:lnTo>
                    <a:pt x="3747811" y="477138"/>
                  </a:lnTo>
                  <a:lnTo>
                    <a:pt x="3711871" y="450260"/>
                  </a:lnTo>
                  <a:lnTo>
                    <a:pt x="3675402" y="424062"/>
                  </a:lnTo>
                  <a:lnTo>
                    <a:pt x="3638414" y="398552"/>
                  </a:lnTo>
                  <a:lnTo>
                    <a:pt x="3600915" y="373740"/>
                  </a:lnTo>
                  <a:lnTo>
                    <a:pt x="3562915" y="349635"/>
                  </a:lnTo>
                  <a:lnTo>
                    <a:pt x="3524424" y="326247"/>
                  </a:lnTo>
                  <a:lnTo>
                    <a:pt x="3485450" y="303586"/>
                  </a:lnTo>
                  <a:lnTo>
                    <a:pt x="3446004" y="281660"/>
                  </a:lnTo>
                  <a:lnTo>
                    <a:pt x="3406094" y="260478"/>
                  </a:lnTo>
                  <a:lnTo>
                    <a:pt x="3365731" y="240051"/>
                  </a:lnTo>
                  <a:lnTo>
                    <a:pt x="3324922" y="220388"/>
                  </a:lnTo>
                  <a:lnTo>
                    <a:pt x="3283679" y="201498"/>
                  </a:lnTo>
                  <a:lnTo>
                    <a:pt x="3242010" y="183390"/>
                  </a:lnTo>
                  <a:lnTo>
                    <a:pt x="3199924" y="166074"/>
                  </a:lnTo>
                  <a:lnTo>
                    <a:pt x="3157431" y="149559"/>
                  </a:lnTo>
                  <a:lnTo>
                    <a:pt x="3114541" y="133855"/>
                  </a:lnTo>
                  <a:lnTo>
                    <a:pt x="3071262" y="118971"/>
                  </a:lnTo>
                  <a:lnTo>
                    <a:pt x="3027604" y="104916"/>
                  </a:lnTo>
                  <a:lnTo>
                    <a:pt x="2983577" y="91700"/>
                  </a:lnTo>
                  <a:lnTo>
                    <a:pt x="2939189" y="79332"/>
                  </a:lnTo>
                  <a:lnTo>
                    <a:pt x="2894451" y="67822"/>
                  </a:lnTo>
                  <a:lnTo>
                    <a:pt x="2849372" y="57178"/>
                  </a:lnTo>
                  <a:lnTo>
                    <a:pt x="2803960" y="47411"/>
                  </a:lnTo>
                  <a:lnTo>
                    <a:pt x="2758226" y="38530"/>
                  </a:lnTo>
                  <a:lnTo>
                    <a:pt x="2712179" y="30543"/>
                  </a:lnTo>
                  <a:lnTo>
                    <a:pt x="2665828" y="23461"/>
                  </a:lnTo>
                  <a:lnTo>
                    <a:pt x="2619182" y="17293"/>
                  </a:lnTo>
                  <a:lnTo>
                    <a:pt x="2572251" y="12048"/>
                  </a:lnTo>
                  <a:lnTo>
                    <a:pt x="2525045" y="7736"/>
                  </a:lnTo>
                  <a:lnTo>
                    <a:pt x="2477572" y="4365"/>
                  </a:lnTo>
                  <a:lnTo>
                    <a:pt x="2429842" y="1946"/>
                  </a:lnTo>
                  <a:lnTo>
                    <a:pt x="2381865" y="488"/>
                  </a:lnTo>
                  <a:lnTo>
                    <a:pt x="2333650" y="0"/>
                  </a:lnTo>
                  <a:close/>
                </a:path>
              </a:pathLst>
            </a:custGeom>
            <a:solidFill>
              <a:srgbClr val="8DA23C"/>
            </a:solidFill>
          </p:spPr>
          <p:txBody>
            <a:bodyPr wrap="square" lIns="0" tIns="0" rIns="0" bIns="0" rtlCol="0"/>
            <a:lstStyle/>
            <a:p>
              <a:endParaRPr/>
            </a:p>
          </p:txBody>
        </p:sp>
        <p:sp>
          <p:nvSpPr>
            <p:cNvPr id="43" name="object 10">
              <a:extLst>
                <a:ext uri="{FF2B5EF4-FFF2-40B4-BE49-F238E27FC236}">
                  <a16:creationId xmlns:a16="http://schemas.microsoft.com/office/drawing/2014/main" id="{9D606FE1-E6CA-4A89-891F-2C49603D91FC}"/>
                </a:ext>
              </a:extLst>
            </p:cNvPr>
            <p:cNvSpPr/>
            <p:nvPr/>
          </p:nvSpPr>
          <p:spPr>
            <a:xfrm>
              <a:off x="4578350" y="2835429"/>
              <a:ext cx="4565650" cy="4022725"/>
            </a:xfrm>
            <a:custGeom>
              <a:avLst/>
              <a:gdLst/>
              <a:ahLst/>
              <a:cxnLst/>
              <a:rect l="l" t="t" r="r" b="b"/>
              <a:pathLst>
                <a:path w="4565650" h="4022725">
                  <a:moveTo>
                    <a:pt x="3943965" y="4022570"/>
                  </a:moveTo>
                  <a:lnTo>
                    <a:pt x="3983788" y="3983788"/>
                  </a:lnTo>
                  <a:lnTo>
                    <a:pt x="4015157" y="3951814"/>
                  </a:lnTo>
                  <a:lnTo>
                    <a:pt x="4045913" y="3919246"/>
                  </a:lnTo>
                  <a:lnTo>
                    <a:pt x="4076046" y="3886092"/>
                  </a:lnTo>
                  <a:lnTo>
                    <a:pt x="4105547" y="3852362"/>
                  </a:lnTo>
                  <a:lnTo>
                    <a:pt x="4134406" y="3818066"/>
                  </a:lnTo>
                  <a:lnTo>
                    <a:pt x="4162614" y="3783212"/>
                  </a:lnTo>
                  <a:lnTo>
                    <a:pt x="4190162" y="3747811"/>
                  </a:lnTo>
                  <a:lnTo>
                    <a:pt x="4217040" y="3711871"/>
                  </a:lnTo>
                  <a:lnTo>
                    <a:pt x="4243238" y="3675402"/>
                  </a:lnTo>
                  <a:lnTo>
                    <a:pt x="4268748" y="3638414"/>
                  </a:lnTo>
                  <a:lnTo>
                    <a:pt x="4293560" y="3600915"/>
                  </a:lnTo>
                  <a:lnTo>
                    <a:pt x="4317665" y="3562915"/>
                  </a:lnTo>
                  <a:lnTo>
                    <a:pt x="4341052" y="3524424"/>
                  </a:lnTo>
                  <a:lnTo>
                    <a:pt x="4363714" y="3485450"/>
                  </a:lnTo>
                  <a:lnTo>
                    <a:pt x="4385640" y="3446004"/>
                  </a:lnTo>
                  <a:lnTo>
                    <a:pt x="4406821" y="3406094"/>
                  </a:lnTo>
                  <a:lnTo>
                    <a:pt x="4427248" y="3365731"/>
                  </a:lnTo>
                  <a:lnTo>
                    <a:pt x="4446912" y="3324922"/>
                  </a:lnTo>
                  <a:lnTo>
                    <a:pt x="4465802" y="3283679"/>
                  </a:lnTo>
                  <a:lnTo>
                    <a:pt x="4483910" y="3242010"/>
                  </a:lnTo>
                  <a:lnTo>
                    <a:pt x="4501226" y="3199924"/>
                  </a:lnTo>
                  <a:lnTo>
                    <a:pt x="4517740" y="3157431"/>
                  </a:lnTo>
                  <a:lnTo>
                    <a:pt x="4533445" y="3114541"/>
                  </a:lnTo>
                  <a:lnTo>
                    <a:pt x="4548329" y="3071262"/>
                  </a:lnTo>
                  <a:lnTo>
                    <a:pt x="4562384" y="3027604"/>
                  </a:lnTo>
                  <a:lnTo>
                    <a:pt x="4565649" y="3016725"/>
                  </a:lnTo>
                </a:path>
                <a:path w="4565650" h="4022725">
                  <a:moveTo>
                    <a:pt x="4565649" y="1650575"/>
                  </a:moveTo>
                  <a:lnTo>
                    <a:pt x="4548329" y="1596038"/>
                  </a:lnTo>
                  <a:lnTo>
                    <a:pt x="4533445" y="1552759"/>
                  </a:lnTo>
                  <a:lnTo>
                    <a:pt x="4517740" y="1509869"/>
                  </a:lnTo>
                  <a:lnTo>
                    <a:pt x="4501226" y="1467376"/>
                  </a:lnTo>
                  <a:lnTo>
                    <a:pt x="4483910" y="1425290"/>
                  </a:lnTo>
                  <a:lnTo>
                    <a:pt x="4465802" y="1383621"/>
                  </a:lnTo>
                  <a:lnTo>
                    <a:pt x="4446912" y="1342377"/>
                  </a:lnTo>
                  <a:lnTo>
                    <a:pt x="4427248" y="1301569"/>
                  </a:lnTo>
                  <a:lnTo>
                    <a:pt x="4406821" y="1261206"/>
                  </a:lnTo>
                  <a:lnTo>
                    <a:pt x="4385640" y="1221296"/>
                  </a:lnTo>
                  <a:lnTo>
                    <a:pt x="4363714" y="1181850"/>
                  </a:lnTo>
                  <a:lnTo>
                    <a:pt x="4341052" y="1142876"/>
                  </a:lnTo>
                  <a:lnTo>
                    <a:pt x="4317665" y="1104385"/>
                  </a:lnTo>
                  <a:lnTo>
                    <a:pt x="4293560" y="1066385"/>
                  </a:lnTo>
                  <a:lnTo>
                    <a:pt x="4268748" y="1028886"/>
                  </a:lnTo>
                  <a:lnTo>
                    <a:pt x="4243238" y="991898"/>
                  </a:lnTo>
                  <a:lnTo>
                    <a:pt x="4217040" y="955429"/>
                  </a:lnTo>
                  <a:lnTo>
                    <a:pt x="4190162" y="919489"/>
                  </a:lnTo>
                  <a:lnTo>
                    <a:pt x="4162614" y="884087"/>
                  </a:lnTo>
                  <a:lnTo>
                    <a:pt x="4134406" y="849234"/>
                  </a:lnTo>
                  <a:lnTo>
                    <a:pt x="4105547" y="814937"/>
                  </a:lnTo>
                  <a:lnTo>
                    <a:pt x="4076046" y="781208"/>
                  </a:lnTo>
                  <a:lnTo>
                    <a:pt x="4045913" y="748054"/>
                  </a:lnTo>
                  <a:lnTo>
                    <a:pt x="4015157" y="715486"/>
                  </a:lnTo>
                  <a:lnTo>
                    <a:pt x="3983788" y="683512"/>
                  </a:lnTo>
                  <a:lnTo>
                    <a:pt x="3951814" y="652142"/>
                  </a:lnTo>
                  <a:lnTo>
                    <a:pt x="3919246" y="621386"/>
                  </a:lnTo>
                  <a:lnTo>
                    <a:pt x="3886092" y="591253"/>
                  </a:lnTo>
                  <a:lnTo>
                    <a:pt x="3852362" y="561753"/>
                  </a:lnTo>
                  <a:lnTo>
                    <a:pt x="3818066" y="532894"/>
                  </a:lnTo>
                  <a:lnTo>
                    <a:pt x="3783212" y="504686"/>
                  </a:lnTo>
                  <a:lnTo>
                    <a:pt x="3747811" y="477138"/>
                  </a:lnTo>
                  <a:lnTo>
                    <a:pt x="3711871" y="450260"/>
                  </a:lnTo>
                  <a:lnTo>
                    <a:pt x="3675402" y="424062"/>
                  </a:lnTo>
                  <a:lnTo>
                    <a:pt x="3638414" y="398552"/>
                  </a:lnTo>
                  <a:lnTo>
                    <a:pt x="3600915" y="373740"/>
                  </a:lnTo>
                  <a:lnTo>
                    <a:pt x="3562915" y="349635"/>
                  </a:lnTo>
                  <a:lnTo>
                    <a:pt x="3524424" y="326247"/>
                  </a:lnTo>
                  <a:lnTo>
                    <a:pt x="3485450" y="303586"/>
                  </a:lnTo>
                  <a:lnTo>
                    <a:pt x="3446004" y="281660"/>
                  </a:lnTo>
                  <a:lnTo>
                    <a:pt x="3406094" y="260478"/>
                  </a:lnTo>
                  <a:lnTo>
                    <a:pt x="3365731" y="240051"/>
                  </a:lnTo>
                  <a:lnTo>
                    <a:pt x="3324922" y="220388"/>
                  </a:lnTo>
                  <a:lnTo>
                    <a:pt x="3283679" y="201498"/>
                  </a:lnTo>
                  <a:lnTo>
                    <a:pt x="3242010" y="183390"/>
                  </a:lnTo>
                  <a:lnTo>
                    <a:pt x="3199924" y="166074"/>
                  </a:lnTo>
                  <a:lnTo>
                    <a:pt x="3157431" y="149559"/>
                  </a:lnTo>
                  <a:lnTo>
                    <a:pt x="3114541" y="133855"/>
                  </a:lnTo>
                  <a:lnTo>
                    <a:pt x="3071262" y="118971"/>
                  </a:lnTo>
                  <a:lnTo>
                    <a:pt x="3027604" y="104916"/>
                  </a:lnTo>
                  <a:lnTo>
                    <a:pt x="2983577" y="91700"/>
                  </a:lnTo>
                  <a:lnTo>
                    <a:pt x="2939189" y="79332"/>
                  </a:lnTo>
                  <a:lnTo>
                    <a:pt x="2894451" y="67822"/>
                  </a:lnTo>
                  <a:lnTo>
                    <a:pt x="2849372" y="57178"/>
                  </a:lnTo>
                  <a:lnTo>
                    <a:pt x="2803960" y="47411"/>
                  </a:lnTo>
                  <a:lnTo>
                    <a:pt x="2758226" y="38530"/>
                  </a:lnTo>
                  <a:lnTo>
                    <a:pt x="2712179" y="30543"/>
                  </a:lnTo>
                  <a:lnTo>
                    <a:pt x="2665828" y="23461"/>
                  </a:lnTo>
                  <a:lnTo>
                    <a:pt x="2619182" y="17293"/>
                  </a:lnTo>
                  <a:lnTo>
                    <a:pt x="2572251" y="12048"/>
                  </a:lnTo>
                  <a:lnTo>
                    <a:pt x="2525045" y="7736"/>
                  </a:lnTo>
                  <a:lnTo>
                    <a:pt x="2477572" y="4365"/>
                  </a:lnTo>
                  <a:lnTo>
                    <a:pt x="2429842" y="1946"/>
                  </a:lnTo>
                  <a:lnTo>
                    <a:pt x="2381865" y="488"/>
                  </a:lnTo>
                  <a:lnTo>
                    <a:pt x="2333650" y="0"/>
                  </a:lnTo>
                  <a:lnTo>
                    <a:pt x="2285435" y="488"/>
                  </a:lnTo>
                  <a:lnTo>
                    <a:pt x="2237457" y="1946"/>
                  </a:lnTo>
                  <a:lnTo>
                    <a:pt x="2189728" y="4365"/>
                  </a:lnTo>
                  <a:lnTo>
                    <a:pt x="2142255" y="7736"/>
                  </a:lnTo>
                  <a:lnTo>
                    <a:pt x="2095049" y="12048"/>
                  </a:lnTo>
                  <a:lnTo>
                    <a:pt x="2048118" y="17293"/>
                  </a:lnTo>
                  <a:lnTo>
                    <a:pt x="2001472" y="23461"/>
                  </a:lnTo>
                  <a:lnTo>
                    <a:pt x="1955121" y="30543"/>
                  </a:lnTo>
                  <a:lnTo>
                    <a:pt x="1909074" y="38530"/>
                  </a:lnTo>
                  <a:lnTo>
                    <a:pt x="1863340" y="47411"/>
                  </a:lnTo>
                  <a:lnTo>
                    <a:pt x="1817928" y="57178"/>
                  </a:lnTo>
                  <a:lnTo>
                    <a:pt x="1772848" y="67822"/>
                  </a:lnTo>
                  <a:lnTo>
                    <a:pt x="1728110" y="79332"/>
                  </a:lnTo>
                  <a:lnTo>
                    <a:pt x="1683723" y="91700"/>
                  </a:lnTo>
                  <a:lnTo>
                    <a:pt x="1639696" y="104916"/>
                  </a:lnTo>
                  <a:lnTo>
                    <a:pt x="1596038" y="118971"/>
                  </a:lnTo>
                  <a:lnTo>
                    <a:pt x="1552759" y="133855"/>
                  </a:lnTo>
                  <a:lnTo>
                    <a:pt x="1509869" y="149559"/>
                  </a:lnTo>
                  <a:lnTo>
                    <a:pt x="1467376" y="166074"/>
                  </a:lnTo>
                  <a:lnTo>
                    <a:pt x="1425290" y="183390"/>
                  </a:lnTo>
                  <a:lnTo>
                    <a:pt x="1383621" y="201498"/>
                  </a:lnTo>
                  <a:lnTo>
                    <a:pt x="1342377" y="220388"/>
                  </a:lnTo>
                  <a:lnTo>
                    <a:pt x="1301569" y="240051"/>
                  </a:lnTo>
                  <a:lnTo>
                    <a:pt x="1261206" y="260478"/>
                  </a:lnTo>
                  <a:lnTo>
                    <a:pt x="1221296" y="281660"/>
                  </a:lnTo>
                  <a:lnTo>
                    <a:pt x="1181850" y="303586"/>
                  </a:lnTo>
                  <a:lnTo>
                    <a:pt x="1142876" y="326247"/>
                  </a:lnTo>
                  <a:lnTo>
                    <a:pt x="1104385" y="349635"/>
                  </a:lnTo>
                  <a:lnTo>
                    <a:pt x="1066385" y="373740"/>
                  </a:lnTo>
                  <a:lnTo>
                    <a:pt x="1028886" y="398552"/>
                  </a:lnTo>
                  <a:lnTo>
                    <a:pt x="991898" y="424062"/>
                  </a:lnTo>
                  <a:lnTo>
                    <a:pt x="955429" y="450260"/>
                  </a:lnTo>
                  <a:lnTo>
                    <a:pt x="919489" y="477138"/>
                  </a:lnTo>
                  <a:lnTo>
                    <a:pt x="884087" y="504686"/>
                  </a:lnTo>
                  <a:lnTo>
                    <a:pt x="849234" y="532894"/>
                  </a:lnTo>
                  <a:lnTo>
                    <a:pt x="814937" y="561753"/>
                  </a:lnTo>
                  <a:lnTo>
                    <a:pt x="781208" y="591253"/>
                  </a:lnTo>
                  <a:lnTo>
                    <a:pt x="748054" y="621386"/>
                  </a:lnTo>
                  <a:lnTo>
                    <a:pt x="715486" y="652142"/>
                  </a:lnTo>
                  <a:lnTo>
                    <a:pt x="683512" y="683512"/>
                  </a:lnTo>
                  <a:lnTo>
                    <a:pt x="652142" y="715486"/>
                  </a:lnTo>
                  <a:lnTo>
                    <a:pt x="621386" y="748054"/>
                  </a:lnTo>
                  <a:lnTo>
                    <a:pt x="591253" y="781208"/>
                  </a:lnTo>
                  <a:lnTo>
                    <a:pt x="561753" y="814937"/>
                  </a:lnTo>
                  <a:lnTo>
                    <a:pt x="532894" y="849234"/>
                  </a:lnTo>
                  <a:lnTo>
                    <a:pt x="504686" y="884087"/>
                  </a:lnTo>
                  <a:lnTo>
                    <a:pt x="477138" y="919489"/>
                  </a:lnTo>
                  <a:lnTo>
                    <a:pt x="450260" y="955429"/>
                  </a:lnTo>
                  <a:lnTo>
                    <a:pt x="424062" y="991898"/>
                  </a:lnTo>
                  <a:lnTo>
                    <a:pt x="398552" y="1028886"/>
                  </a:lnTo>
                  <a:lnTo>
                    <a:pt x="373740" y="1066385"/>
                  </a:lnTo>
                  <a:lnTo>
                    <a:pt x="349635" y="1104385"/>
                  </a:lnTo>
                  <a:lnTo>
                    <a:pt x="326247" y="1142876"/>
                  </a:lnTo>
                  <a:lnTo>
                    <a:pt x="303586" y="1181850"/>
                  </a:lnTo>
                  <a:lnTo>
                    <a:pt x="281660" y="1221296"/>
                  </a:lnTo>
                  <a:lnTo>
                    <a:pt x="260478" y="1261206"/>
                  </a:lnTo>
                  <a:lnTo>
                    <a:pt x="240051" y="1301569"/>
                  </a:lnTo>
                  <a:lnTo>
                    <a:pt x="220388" y="1342377"/>
                  </a:lnTo>
                  <a:lnTo>
                    <a:pt x="201498" y="1383621"/>
                  </a:lnTo>
                  <a:lnTo>
                    <a:pt x="183390" y="1425290"/>
                  </a:lnTo>
                  <a:lnTo>
                    <a:pt x="166074" y="1467376"/>
                  </a:lnTo>
                  <a:lnTo>
                    <a:pt x="149559" y="1509869"/>
                  </a:lnTo>
                  <a:lnTo>
                    <a:pt x="133855" y="1552759"/>
                  </a:lnTo>
                  <a:lnTo>
                    <a:pt x="118971" y="1596038"/>
                  </a:lnTo>
                  <a:lnTo>
                    <a:pt x="104916" y="1639696"/>
                  </a:lnTo>
                  <a:lnTo>
                    <a:pt x="91700" y="1683723"/>
                  </a:lnTo>
                  <a:lnTo>
                    <a:pt x="79332" y="1728110"/>
                  </a:lnTo>
                  <a:lnTo>
                    <a:pt x="67822" y="1772848"/>
                  </a:lnTo>
                  <a:lnTo>
                    <a:pt x="57178" y="1817928"/>
                  </a:lnTo>
                  <a:lnTo>
                    <a:pt x="47411" y="1863340"/>
                  </a:lnTo>
                  <a:lnTo>
                    <a:pt x="38530" y="1909074"/>
                  </a:lnTo>
                  <a:lnTo>
                    <a:pt x="30543" y="1955121"/>
                  </a:lnTo>
                  <a:lnTo>
                    <a:pt x="23461" y="2001472"/>
                  </a:lnTo>
                  <a:lnTo>
                    <a:pt x="17293" y="2048118"/>
                  </a:lnTo>
                  <a:lnTo>
                    <a:pt x="12048" y="2095049"/>
                  </a:lnTo>
                  <a:lnTo>
                    <a:pt x="7736" y="2142255"/>
                  </a:lnTo>
                  <a:lnTo>
                    <a:pt x="4365" y="2189728"/>
                  </a:lnTo>
                  <a:lnTo>
                    <a:pt x="1946" y="2237457"/>
                  </a:lnTo>
                  <a:lnTo>
                    <a:pt x="488" y="2285435"/>
                  </a:lnTo>
                  <a:lnTo>
                    <a:pt x="0" y="2333650"/>
                  </a:lnTo>
                  <a:lnTo>
                    <a:pt x="488" y="2381865"/>
                  </a:lnTo>
                  <a:lnTo>
                    <a:pt x="1946" y="2429842"/>
                  </a:lnTo>
                  <a:lnTo>
                    <a:pt x="4365" y="2477572"/>
                  </a:lnTo>
                  <a:lnTo>
                    <a:pt x="7736" y="2525045"/>
                  </a:lnTo>
                  <a:lnTo>
                    <a:pt x="12048" y="2572251"/>
                  </a:lnTo>
                  <a:lnTo>
                    <a:pt x="17293" y="2619182"/>
                  </a:lnTo>
                  <a:lnTo>
                    <a:pt x="23461" y="2665828"/>
                  </a:lnTo>
                  <a:lnTo>
                    <a:pt x="30543" y="2712179"/>
                  </a:lnTo>
                  <a:lnTo>
                    <a:pt x="38530" y="2758226"/>
                  </a:lnTo>
                  <a:lnTo>
                    <a:pt x="47411" y="2803960"/>
                  </a:lnTo>
                  <a:lnTo>
                    <a:pt x="57178" y="2849372"/>
                  </a:lnTo>
                  <a:lnTo>
                    <a:pt x="67822" y="2894451"/>
                  </a:lnTo>
                  <a:lnTo>
                    <a:pt x="79332" y="2939189"/>
                  </a:lnTo>
                  <a:lnTo>
                    <a:pt x="91700" y="2983577"/>
                  </a:lnTo>
                  <a:lnTo>
                    <a:pt x="104916" y="3027604"/>
                  </a:lnTo>
                  <a:lnTo>
                    <a:pt x="118971" y="3071262"/>
                  </a:lnTo>
                  <a:lnTo>
                    <a:pt x="133855" y="3114541"/>
                  </a:lnTo>
                  <a:lnTo>
                    <a:pt x="149559" y="3157431"/>
                  </a:lnTo>
                  <a:lnTo>
                    <a:pt x="166074" y="3199924"/>
                  </a:lnTo>
                  <a:lnTo>
                    <a:pt x="183390" y="3242010"/>
                  </a:lnTo>
                  <a:lnTo>
                    <a:pt x="201498" y="3283679"/>
                  </a:lnTo>
                  <a:lnTo>
                    <a:pt x="220388" y="3324922"/>
                  </a:lnTo>
                  <a:lnTo>
                    <a:pt x="240051" y="3365731"/>
                  </a:lnTo>
                  <a:lnTo>
                    <a:pt x="260478" y="3406094"/>
                  </a:lnTo>
                  <a:lnTo>
                    <a:pt x="281660" y="3446004"/>
                  </a:lnTo>
                  <a:lnTo>
                    <a:pt x="303586" y="3485450"/>
                  </a:lnTo>
                  <a:lnTo>
                    <a:pt x="326247" y="3524424"/>
                  </a:lnTo>
                  <a:lnTo>
                    <a:pt x="349635" y="3562915"/>
                  </a:lnTo>
                  <a:lnTo>
                    <a:pt x="373740" y="3600915"/>
                  </a:lnTo>
                  <a:lnTo>
                    <a:pt x="398552" y="3638414"/>
                  </a:lnTo>
                  <a:lnTo>
                    <a:pt x="424062" y="3675402"/>
                  </a:lnTo>
                  <a:lnTo>
                    <a:pt x="450260" y="3711871"/>
                  </a:lnTo>
                  <a:lnTo>
                    <a:pt x="477138" y="3747811"/>
                  </a:lnTo>
                  <a:lnTo>
                    <a:pt x="504686" y="3783212"/>
                  </a:lnTo>
                  <a:lnTo>
                    <a:pt x="532894" y="3818066"/>
                  </a:lnTo>
                  <a:lnTo>
                    <a:pt x="561753" y="3852362"/>
                  </a:lnTo>
                  <a:lnTo>
                    <a:pt x="591253" y="3886092"/>
                  </a:lnTo>
                  <a:lnTo>
                    <a:pt x="621386" y="3919246"/>
                  </a:lnTo>
                  <a:lnTo>
                    <a:pt x="652142" y="3951814"/>
                  </a:lnTo>
                  <a:lnTo>
                    <a:pt x="683512" y="3983788"/>
                  </a:lnTo>
                  <a:lnTo>
                    <a:pt x="715486" y="4015157"/>
                  </a:lnTo>
                  <a:lnTo>
                    <a:pt x="723335" y="4022570"/>
                  </a:lnTo>
                </a:path>
              </a:pathLst>
            </a:custGeom>
            <a:ln w="12700">
              <a:solidFill>
                <a:srgbClr val="8DA23C"/>
              </a:solidFill>
            </a:ln>
          </p:spPr>
          <p:txBody>
            <a:bodyPr wrap="square" lIns="0" tIns="0" rIns="0" bIns="0" rtlCol="0"/>
            <a:lstStyle/>
            <a:p>
              <a:endParaRPr/>
            </a:p>
          </p:txBody>
        </p:sp>
      </p:grpSp>
      <p:sp>
        <p:nvSpPr>
          <p:cNvPr id="38" name="TextBox 37">
            <a:extLst>
              <a:ext uri="{FF2B5EF4-FFF2-40B4-BE49-F238E27FC236}">
                <a16:creationId xmlns:a16="http://schemas.microsoft.com/office/drawing/2014/main" id="{0E087336-4454-4F69-A3CA-8CA23FBDD022}"/>
              </a:ext>
            </a:extLst>
          </p:cNvPr>
          <p:cNvSpPr txBox="1"/>
          <p:nvPr/>
        </p:nvSpPr>
        <p:spPr>
          <a:xfrm>
            <a:off x="4557160" y="2449193"/>
            <a:ext cx="3141565" cy="553998"/>
          </a:xfrm>
          <a:prstGeom prst="rect">
            <a:avLst/>
          </a:prstGeom>
          <a:noFill/>
        </p:spPr>
        <p:txBody>
          <a:bodyPr wrap="square" rtlCol="0">
            <a:spAutoFit/>
          </a:bodyPr>
          <a:lstStyle/>
          <a:p>
            <a:r>
              <a:rPr lang="en-GB" sz="1200" spc="70" dirty="0">
                <a:solidFill>
                  <a:srgbClr val="3C3C3B"/>
                </a:solidFill>
                <a:latin typeface="Trebuchet MS"/>
                <a:cs typeface="Trebuchet MS"/>
              </a:rPr>
              <a:t>SALVATIONARMY.ORG.UK/FEEDINGHOPE</a:t>
            </a:r>
            <a:endParaRPr lang="en-GB" sz="1200" dirty="0">
              <a:latin typeface="Trebuchet MS"/>
              <a:cs typeface="Trebuchet MS"/>
            </a:endParaRPr>
          </a:p>
          <a:p>
            <a:endParaRPr lang="en-GB" dirty="0"/>
          </a:p>
        </p:txBody>
      </p:sp>
      <p:sp>
        <p:nvSpPr>
          <p:cNvPr id="40" name="TextBox 39">
            <a:extLst>
              <a:ext uri="{FF2B5EF4-FFF2-40B4-BE49-F238E27FC236}">
                <a16:creationId xmlns:a16="http://schemas.microsoft.com/office/drawing/2014/main" id="{EB49E757-507E-4A49-98CD-3260995AA137}"/>
              </a:ext>
            </a:extLst>
          </p:cNvPr>
          <p:cNvSpPr txBox="1"/>
          <p:nvPr/>
        </p:nvSpPr>
        <p:spPr>
          <a:xfrm>
            <a:off x="2207494" y="3338921"/>
            <a:ext cx="2294557" cy="1215717"/>
          </a:xfrm>
          <a:prstGeom prst="rect">
            <a:avLst/>
          </a:prstGeom>
          <a:noFill/>
        </p:spPr>
        <p:txBody>
          <a:bodyPr wrap="square" rtlCol="0">
            <a:spAutoFit/>
          </a:bodyPr>
          <a:lstStyle/>
          <a:p>
            <a:pPr marL="257810" marR="426720" algn="ctr">
              <a:lnSpc>
                <a:spcPct val="100000"/>
              </a:lnSpc>
            </a:pPr>
            <a:r>
              <a:rPr lang="en-GB" sz="1100" spc="35" dirty="0">
                <a:solidFill>
                  <a:srgbClr val="3C3C3B"/>
                </a:solidFill>
                <a:latin typeface="Arial"/>
                <a:cs typeface="Arial"/>
              </a:rPr>
              <a:t>Support</a:t>
            </a:r>
            <a:r>
              <a:rPr lang="en-GB" sz="1100" spc="-45" dirty="0">
                <a:solidFill>
                  <a:srgbClr val="3C3C3B"/>
                </a:solidFill>
                <a:latin typeface="Arial"/>
                <a:cs typeface="Arial"/>
              </a:rPr>
              <a:t> </a:t>
            </a:r>
            <a:r>
              <a:rPr lang="en-GB" sz="1100" spc="30" dirty="0">
                <a:solidFill>
                  <a:srgbClr val="3C3C3B"/>
                </a:solidFill>
                <a:latin typeface="Arial"/>
                <a:cs typeface="Arial"/>
              </a:rPr>
              <a:t>families</a:t>
            </a:r>
            <a:r>
              <a:rPr lang="en-GB" sz="1100" spc="-45" dirty="0">
                <a:solidFill>
                  <a:srgbClr val="3C3C3B"/>
                </a:solidFill>
                <a:latin typeface="Arial"/>
                <a:cs typeface="Arial"/>
              </a:rPr>
              <a:t> </a:t>
            </a:r>
            <a:r>
              <a:rPr lang="en-GB" sz="1100" spc="30" dirty="0">
                <a:solidFill>
                  <a:srgbClr val="3C3C3B"/>
                </a:solidFill>
                <a:latin typeface="Arial"/>
                <a:cs typeface="Arial"/>
              </a:rPr>
              <a:t>and </a:t>
            </a:r>
            <a:r>
              <a:rPr lang="en-GB" sz="1100" spc="15" dirty="0">
                <a:solidFill>
                  <a:srgbClr val="3C3C3B"/>
                </a:solidFill>
                <a:latin typeface="Arial"/>
                <a:cs typeface="Arial"/>
              </a:rPr>
              <a:t> </a:t>
            </a:r>
            <a:r>
              <a:rPr lang="en-GB" sz="1100" spc="35" dirty="0">
                <a:solidFill>
                  <a:srgbClr val="3C3C3B"/>
                </a:solidFill>
                <a:latin typeface="Arial"/>
                <a:cs typeface="Arial"/>
              </a:rPr>
              <a:t>their </a:t>
            </a:r>
            <a:r>
              <a:rPr lang="en-GB" sz="1100" spc="30" dirty="0">
                <a:solidFill>
                  <a:srgbClr val="3C3C3B"/>
                </a:solidFill>
                <a:latin typeface="Arial"/>
                <a:cs typeface="Arial"/>
              </a:rPr>
              <a:t>communities,  </a:t>
            </a:r>
            <a:r>
              <a:rPr lang="en-GB" sz="1100" spc="65" dirty="0">
                <a:solidFill>
                  <a:srgbClr val="3C3C3B"/>
                </a:solidFill>
                <a:latin typeface="Arial"/>
                <a:cs typeface="Arial"/>
              </a:rPr>
              <a:t>feeding hope to  </a:t>
            </a:r>
            <a:r>
              <a:rPr lang="en-GB" sz="1100" spc="30" dirty="0">
                <a:solidFill>
                  <a:srgbClr val="3C3C3B"/>
                </a:solidFill>
                <a:latin typeface="Arial"/>
                <a:cs typeface="Arial"/>
              </a:rPr>
              <a:t>farmers </a:t>
            </a:r>
            <a:r>
              <a:rPr lang="en-GB" sz="1100" spc="50" dirty="0">
                <a:solidFill>
                  <a:srgbClr val="3C3C3B"/>
                </a:solidFill>
                <a:latin typeface="Arial"/>
                <a:cs typeface="Arial"/>
              </a:rPr>
              <a:t>now</a:t>
            </a:r>
            <a:r>
              <a:rPr lang="en-GB" sz="1100" spc="-204" dirty="0">
                <a:solidFill>
                  <a:srgbClr val="3C3C3B"/>
                </a:solidFill>
                <a:latin typeface="Arial"/>
                <a:cs typeface="Arial"/>
              </a:rPr>
              <a:t> </a:t>
            </a:r>
            <a:r>
              <a:rPr lang="en-GB" sz="1100" spc="30" dirty="0">
                <a:solidFill>
                  <a:srgbClr val="3C3C3B"/>
                </a:solidFill>
                <a:latin typeface="Arial"/>
                <a:cs typeface="Arial"/>
              </a:rPr>
              <a:t>and </a:t>
            </a:r>
            <a:r>
              <a:rPr lang="en-GB" sz="1100" spc="40" dirty="0">
                <a:solidFill>
                  <a:srgbClr val="3C3C3B"/>
                </a:solidFill>
                <a:latin typeface="Arial"/>
                <a:cs typeface="Arial"/>
              </a:rPr>
              <a:t>for</a:t>
            </a:r>
            <a:endParaRPr lang="en-GB" sz="1100" dirty="0">
              <a:latin typeface="Arial"/>
              <a:cs typeface="Arial"/>
            </a:endParaRPr>
          </a:p>
          <a:p>
            <a:pPr marR="168910" algn="ctr">
              <a:lnSpc>
                <a:spcPct val="100000"/>
              </a:lnSpc>
            </a:pPr>
            <a:r>
              <a:rPr lang="en-GB" sz="1100" spc="30" dirty="0">
                <a:solidFill>
                  <a:srgbClr val="3C3C3B"/>
                </a:solidFill>
                <a:latin typeface="Arial"/>
                <a:cs typeface="Arial"/>
              </a:rPr>
              <a:t>generations </a:t>
            </a:r>
            <a:r>
              <a:rPr lang="en-GB" sz="1100" spc="50" dirty="0">
                <a:solidFill>
                  <a:srgbClr val="3C3C3B"/>
                </a:solidFill>
                <a:latin typeface="Arial"/>
                <a:cs typeface="Arial"/>
              </a:rPr>
              <a:t>to</a:t>
            </a:r>
            <a:r>
              <a:rPr lang="en-GB" sz="1100" spc="-95" dirty="0">
                <a:solidFill>
                  <a:srgbClr val="3C3C3B"/>
                </a:solidFill>
                <a:latin typeface="Arial"/>
                <a:cs typeface="Arial"/>
              </a:rPr>
              <a:t> </a:t>
            </a:r>
            <a:r>
              <a:rPr lang="en-GB" sz="1100" spc="25" dirty="0">
                <a:solidFill>
                  <a:srgbClr val="3C3C3B"/>
                </a:solidFill>
                <a:latin typeface="Arial"/>
                <a:cs typeface="Arial"/>
              </a:rPr>
              <a:t>come.</a:t>
            </a:r>
            <a:endParaRPr lang="en-GB" sz="1100" dirty="0">
              <a:latin typeface="Arial"/>
              <a:cs typeface="Arial"/>
            </a:endParaRPr>
          </a:p>
          <a:p>
            <a:endParaRPr lang="en-GB" dirty="0"/>
          </a:p>
        </p:txBody>
      </p:sp>
      <p:pic>
        <p:nvPicPr>
          <p:cNvPr id="32" name="Picture 31">
            <a:extLst>
              <a:ext uri="{FF2B5EF4-FFF2-40B4-BE49-F238E27FC236}">
                <a16:creationId xmlns:a16="http://schemas.microsoft.com/office/drawing/2014/main" id="{A3B251CD-39F0-4EDB-AC49-9B077DAE83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3150" y="2632494"/>
            <a:ext cx="4369047" cy="4254402"/>
          </a:xfrm>
          <a:prstGeom prst="rect">
            <a:avLst/>
          </a:prstGeom>
        </p:spPr>
      </p:pic>
      <p:sp>
        <p:nvSpPr>
          <p:cNvPr id="54" name="object 27">
            <a:extLst>
              <a:ext uri="{FF2B5EF4-FFF2-40B4-BE49-F238E27FC236}">
                <a16:creationId xmlns:a16="http://schemas.microsoft.com/office/drawing/2014/main" id="{6538CA50-9AC6-470E-88B7-8082AE26DBB7}"/>
              </a:ext>
            </a:extLst>
          </p:cNvPr>
          <p:cNvSpPr txBox="1"/>
          <p:nvPr/>
        </p:nvSpPr>
        <p:spPr>
          <a:xfrm>
            <a:off x="438602" y="6465701"/>
            <a:ext cx="2294557" cy="163699"/>
          </a:xfrm>
          <a:prstGeom prst="rect">
            <a:avLst/>
          </a:prstGeom>
        </p:spPr>
        <p:txBody>
          <a:bodyPr vert="horz" wrap="square" lIns="0" tIns="12700" rIns="0" bIns="0" rtlCol="0">
            <a:spAutoFit/>
          </a:bodyPr>
          <a:lstStyle/>
          <a:p>
            <a:pPr marL="28575" marR="5080" indent="-16510">
              <a:lnSpc>
                <a:spcPct val="120400"/>
              </a:lnSpc>
              <a:spcBef>
                <a:spcPts val="100"/>
              </a:spcBef>
            </a:pPr>
            <a:r>
              <a:rPr sz="900" b="1" spc="10" dirty="0">
                <a:solidFill>
                  <a:srgbClr val="FFFFFF"/>
                </a:solidFill>
                <a:latin typeface="Arial"/>
                <a:cs typeface="Arial"/>
              </a:rPr>
              <a:t>In </a:t>
            </a:r>
            <a:r>
              <a:rPr sz="900" b="1" spc="20" dirty="0">
                <a:solidFill>
                  <a:srgbClr val="FFFFFF"/>
                </a:solidFill>
                <a:latin typeface="Arial"/>
                <a:cs typeface="Arial"/>
              </a:rPr>
              <a:t>partnership</a:t>
            </a:r>
            <a:r>
              <a:rPr sz="900" b="1" spc="-65" dirty="0">
                <a:solidFill>
                  <a:srgbClr val="FFFFFF"/>
                </a:solidFill>
                <a:latin typeface="Arial"/>
                <a:cs typeface="Arial"/>
              </a:rPr>
              <a:t> </a:t>
            </a:r>
            <a:r>
              <a:rPr sz="900" b="1" spc="35" dirty="0">
                <a:solidFill>
                  <a:srgbClr val="FFFFFF"/>
                </a:solidFill>
                <a:latin typeface="Arial"/>
                <a:cs typeface="Arial"/>
              </a:rPr>
              <a:t>with </a:t>
            </a:r>
            <a:r>
              <a:rPr sz="900" b="1" spc="50" dirty="0">
                <a:solidFill>
                  <a:srgbClr val="FFFFFF"/>
                </a:solidFill>
                <a:latin typeface="Arial"/>
                <a:cs typeface="Arial"/>
              </a:rPr>
              <a:t>Family</a:t>
            </a:r>
            <a:r>
              <a:rPr sz="900" b="1" spc="-10" dirty="0">
                <a:solidFill>
                  <a:srgbClr val="FFFFFF"/>
                </a:solidFill>
                <a:latin typeface="Arial"/>
                <a:cs typeface="Arial"/>
              </a:rPr>
              <a:t> </a:t>
            </a:r>
            <a:r>
              <a:rPr sz="900" b="1" spc="55" dirty="0">
                <a:solidFill>
                  <a:srgbClr val="FFFFFF"/>
                </a:solidFill>
                <a:latin typeface="Arial"/>
                <a:cs typeface="Arial"/>
              </a:rPr>
              <a:t>Ministries</a:t>
            </a:r>
            <a:endParaRPr sz="900" dirty="0">
              <a:latin typeface="Arial"/>
              <a:cs typeface="Arial"/>
            </a:endParaRPr>
          </a:p>
        </p:txBody>
      </p:sp>
      <p:sp>
        <p:nvSpPr>
          <p:cNvPr id="55" name="object 6">
            <a:extLst>
              <a:ext uri="{FF2B5EF4-FFF2-40B4-BE49-F238E27FC236}">
                <a16:creationId xmlns:a16="http://schemas.microsoft.com/office/drawing/2014/main" id="{9228D54B-588D-43D3-A9D7-97088DC12689}"/>
              </a:ext>
            </a:extLst>
          </p:cNvPr>
          <p:cNvSpPr/>
          <p:nvPr/>
        </p:nvSpPr>
        <p:spPr>
          <a:xfrm>
            <a:off x="-76200" y="5334999"/>
            <a:ext cx="1688548" cy="584525"/>
          </a:xfrm>
          <a:prstGeom prst="rect">
            <a:avLst/>
          </a:prstGeom>
          <a:blipFill>
            <a:blip r:embed="rId6" cstate="print"/>
            <a:stretch>
              <a:fillRect/>
            </a:stretch>
          </a:blipFill>
        </p:spPr>
        <p:txBody>
          <a:bodyPr wrap="square" lIns="0" tIns="0" rIns="0" bIns="0" rtlCol="0"/>
          <a:lstStyle/>
          <a:p>
            <a:endParaRPr dirty="0"/>
          </a:p>
        </p:txBody>
      </p:sp>
      <p:sp>
        <p:nvSpPr>
          <p:cNvPr id="56" name="object 7">
            <a:extLst>
              <a:ext uri="{FF2B5EF4-FFF2-40B4-BE49-F238E27FC236}">
                <a16:creationId xmlns:a16="http://schemas.microsoft.com/office/drawing/2014/main" id="{00B21759-A605-4EA8-94D5-B1A803A509BC}"/>
              </a:ext>
            </a:extLst>
          </p:cNvPr>
          <p:cNvSpPr txBox="1"/>
          <p:nvPr/>
        </p:nvSpPr>
        <p:spPr>
          <a:xfrm>
            <a:off x="689099" y="5438473"/>
            <a:ext cx="618490" cy="389255"/>
          </a:xfrm>
          <a:prstGeom prst="rect">
            <a:avLst/>
          </a:prstGeom>
        </p:spPr>
        <p:txBody>
          <a:bodyPr vert="horz" wrap="square" lIns="0" tIns="12065" rIns="0" bIns="0" rtlCol="0">
            <a:spAutoFit/>
          </a:bodyPr>
          <a:lstStyle/>
          <a:p>
            <a:pPr marL="12700" marR="5080" algn="just">
              <a:lnSpc>
                <a:spcPct val="99500"/>
              </a:lnSpc>
              <a:spcBef>
                <a:spcPts val="95"/>
              </a:spcBef>
            </a:pPr>
            <a:r>
              <a:rPr sz="800" spc="-10" dirty="0">
                <a:latin typeface="Trebuchet MS"/>
                <a:cs typeface="Trebuchet MS"/>
              </a:rPr>
              <a:t>International  Development  </a:t>
            </a:r>
            <a:r>
              <a:rPr sz="800" spc="-15" dirty="0">
                <a:latin typeface="Trebuchet MS"/>
                <a:cs typeface="Trebuchet MS"/>
              </a:rPr>
              <a:t>UK</a:t>
            </a:r>
            <a:endParaRPr sz="800" dirty="0">
              <a:latin typeface="Trebuchet MS"/>
              <a:cs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AB99A"/>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C8986C"/>
          </a:solidFill>
        </p:spPr>
        <p:txBody>
          <a:bodyPr wrap="square" lIns="0" tIns="0" rIns="0" bIns="0" rtlCol="0"/>
          <a:lstStyle/>
          <a:p>
            <a:endParaRPr/>
          </a:p>
        </p:txBody>
      </p:sp>
      <p:sp>
        <p:nvSpPr>
          <p:cNvPr id="4" name="object 4"/>
          <p:cNvSpPr/>
          <p:nvPr/>
        </p:nvSpPr>
        <p:spPr>
          <a:xfrm>
            <a:off x="9606064" y="1700999"/>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C8986C"/>
          </a:solidFill>
        </p:spPr>
        <p:txBody>
          <a:bodyPr wrap="square" lIns="0" tIns="0" rIns="0" bIns="0" rtlCol="0"/>
          <a:lstStyle/>
          <a:p>
            <a:endParaRPr/>
          </a:p>
        </p:txBody>
      </p:sp>
      <p:sp>
        <p:nvSpPr>
          <p:cNvPr id="5" name="object 5"/>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C8986C"/>
          </a:solidFill>
        </p:spPr>
        <p:txBody>
          <a:bodyPr wrap="square" lIns="0" tIns="0" rIns="0" bIns="0" rtlCol="0"/>
          <a:lstStyle/>
          <a:p>
            <a:endParaRPr/>
          </a:p>
        </p:txBody>
      </p:sp>
      <p:grpSp>
        <p:nvGrpSpPr>
          <p:cNvPr id="9" name="object 9"/>
          <p:cNvGrpSpPr/>
          <p:nvPr/>
        </p:nvGrpSpPr>
        <p:grpSpPr>
          <a:xfrm>
            <a:off x="5916752" y="5659554"/>
            <a:ext cx="358775" cy="741800"/>
            <a:chOff x="5916752" y="5659554"/>
            <a:chExt cx="358775" cy="741800"/>
          </a:xfrm>
        </p:grpSpPr>
        <p:sp>
          <p:nvSpPr>
            <p:cNvPr id="11" name="object 11"/>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A75D1E"/>
            </a:solidFill>
          </p:spPr>
          <p:txBody>
            <a:bodyPr wrap="square" lIns="0" tIns="0" rIns="0" bIns="0" rtlCol="0"/>
            <a:lstStyle/>
            <a:p>
              <a:endParaRPr/>
            </a:p>
          </p:txBody>
        </p:sp>
        <p:sp>
          <p:nvSpPr>
            <p:cNvPr id="12" name="object 12"/>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A75D1E"/>
            </a:solidFill>
          </p:spPr>
          <p:txBody>
            <a:bodyPr wrap="square" lIns="0" tIns="0" rIns="0" bIns="0" rtlCol="0"/>
            <a:lstStyle/>
            <a:p>
              <a:endParaRPr/>
            </a:p>
          </p:txBody>
        </p:sp>
      </p:grpSp>
      <p:sp>
        <p:nvSpPr>
          <p:cNvPr id="17" name="TextBox 16">
            <a:extLst>
              <a:ext uri="{FF2B5EF4-FFF2-40B4-BE49-F238E27FC236}">
                <a16:creationId xmlns:a16="http://schemas.microsoft.com/office/drawing/2014/main" id="{DD463914-40FD-4A12-89F4-381EFEB14664}"/>
              </a:ext>
            </a:extLst>
          </p:cNvPr>
          <p:cNvSpPr txBox="1"/>
          <p:nvPr/>
        </p:nvSpPr>
        <p:spPr>
          <a:xfrm>
            <a:off x="625475" y="417981"/>
            <a:ext cx="8296593" cy="584775"/>
          </a:xfrm>
          <a:prstGeom prst="rect">
            <a:avLst/>
          </a:prstGeom>
          <a:noFill/>
        </p:spPr>
        <p:txBody>
          <a:bodyPr wrap="square" rtlCol="0">
            <a:spAutoFit/>
          </a:bodyPr>
          <a:lstStyle/>
          <a:p>
            <a:pPr marL="12700" algn="just">
              <a:spcBef>
                <a:spcPts val="100"/>
              </a:spcBef>
              <a:tabLst>
                <a:tab pos="1623695" algn="l"/>
              </a:tabLst>
            </a:pPr>
            <a:r>
              <a:rPr lang="en-GB" sz="3200" b="1" u="sng" kern="0" spc="80" dirty="0">
                <a:solidFill>
                  <a:srgbClr val="A75D1E"/>
                </a:solidFill>
                <a:latin typeface="Trebuchet MS" panose="020B0603020202020204" pitchFamily="34" charset="0"/>
                <a:cs typeface="Arial" panose="020B0604020202020204" pitchFamily="34" charset="0"/>
              </a:rPr>
              <a:t>THE SALVATION ARMY &amp; FOOD SECURITY</a:t>
            </a:r>
            <a:endParaRPr lang="en-GB" sz="3200" b="1" u="sng" kern="0" spc="80" dirty="0">
              <a:solidFill>
                <a:srgbClr val="A75D1E"/>
              </a:solidFill>
              <a:latin typeface="Trebuchet MS"/>
              <a:cs typeface="Trebuchet MS"/>
            </a:endParaRPr>
          </a:p>
        </p:txBody>
      </p:sp>
      <p:pic>
        <p:nvPicPr>
          <p:cNvPr id="18" name="Picture 17">
            <a:extLst>
              <a:ext uri="{FF2B5EF4-FFF2-40B4-BE49-F238E27FC236}">
                <a16:creationId xmlns:a16="http://schemas.microsoft.com/office/drawing/2014/main" id="{3C74DF20-DB5E-4DB6-98A8-E46048A182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417434"/>
            <a:ext cx="2718756" cy="6151864"/>
          </a:xfrm>
          <a:prstGeom prst="rect">
            <a:avLst/>
          </a:prstGeom>
        </p:spPr>
      </p:pic>
      <p:sp>
        <p:nvSpPr>
          <p:cNvPr id="19" name="TextBox 18">
            <a:extLst>
              <a:ext uri="{FF2B5EF4-FFF2-40B4-BE49-F238E27FC236}">
                <a16:creationId xmlns:a16="http://schemas.microsoft.com/office/drawing/2014/main" id="{FD516332-6C06-42E2-AAA0-0F56295AC7F3}"/>
              </a:ext>
            </a:extLst>
          </p:cNvPr>
          <p:cNvSpPr txBox="1"/>
          <p:nvPr/>
        </p:nvSpPr>
        <p:spPr>
          <a:xfrm>
            <a:off x="762000" y="2672883"/>
            <a:ext cx="4895525" cy="1631216"/>
          </a:xfrm>
          <a:prstGeom prst="rect">
            <a:avLst/>
          </a:prstGeom>
          <a:noFill/>
        </p:spPr>
        <p:txBody>
          <a:bodyPr wrap="square" rtlCol="0">
            <a:spAutoFit/>
          </a:bodyPr>
          <a:lstStyle/>
          <a:p>
            <a:pPr marL="285750" indent="-285750">
              <a:buFontTx/>
              <a:buChar char="-"/>
            </a:pPr>
            <a:r>
              <a:rPr lang="en-GB" sz="2000" dirty="0">
                <a:latin typeface="Trebuchet MS" panose="020B0603020202020204" pitchFamily="34" charset="0"/>
              </a:rPr>
              <a:t>Training and confidence building </a:t>
            </a:r>
          </a:p>
          <a:p>
            <a:pPr marL="285750" indent="-285750">
              <a:buFontTx/>
              <a:buChar char="-"/>
            </a:pPr>
            <a:r>
              <a:rPr lang="en-GB" sz="2000" dirty="0">
                <a:latin typeface="Trebuchet MS" panose="020B0603020202020204" pitchFamily="34" charset="0"/>
              </a:rPr>
              <a:t>Ensuring individual families can thrive</a:t>
            </a:r>
          </a:p>
          <a:p>
            <a:pPr marL="285750" indent="-285750">
              <a:buFontTx/>
              <a:buChar char="-"/>
            </a:pPr>
            <a:r>
              <a:rPr lang="en-GB" sz="2000" dirty="0">
                <a:latin typeface="Trebuchet MS" panose="020B0603020202020204" pitchFamily="34" charset="0"/>
              </a:rPr>
              <a:t>Whole communities benefit</a:t>
            </a:r>
          </a:p>
          <a:p>
            <a:pPr marL="285750" indent="-285750">
              <a:buFontTx/>
              <a:buChar char="-"/>
            </a:pPr>
            <a:r>
              <a:rPr lang="en-GB" sz="2000" dirty="0">
                <a:latin typeface="Trebuchet MS" panose="020B0603020202020204" pitchFamily="34" charset="0"/>
              </a:rPr>
              <a:t>The Salvation Army can grow through planting of new corps</a:t>
            </a:r>
          </a:p>
        </p:txBody>
      </p:sp>
    </p:spTree>
    <p:extLst>
      <p:ext uri="{BB962C8B-B14F-4D97-AF65-F5344CB8AC3E}">
        <p14:creationId xmlns:p14="http://schemas.microsoft.com/office/powerpoint/2010/main" val="16241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3D8B2"/>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BDC58A"/>
          </a:solidFill>
        </p:spPr>
        <p:txBody>
          <a:bodyPr wrap="square" lIns="0" tIns="0" rIns="0" bIns="0" rtlCol="0"/>
          <a:lstStyle/>
          <a:p>
            <a:endParaRPr/>
          </a:p>
        </p:txBody>
      </p:sp>
      <p:sp>
        <p:nvSpPr>
          <p:cNvPr id="6" name="object 6"/>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BDC58A"/>
          </a:solidFill>
        </p:spPr>
        <p:txBody>
          <a:bodyPr wrap="square" lIns="0" tIns="0" rIns="0" bIns="0" rtlCol="0"/>
          <a:lstStyle/>
          <a:p>
            <a:endParaRPr/>
          </a:p>
        </p:txBody>
      </p:sp>
      <p:grpSp>
        <p:nvGrpSpPr>
          <p:cNvPr id="7" name="object 7"/>
          <p:cNvGrpSpPr/>
          <p:nvPr/>
        </p:nvGrpSpPr>
        <p:grpSpPr>
          <a:xfrm>
            <a:off x="5916752" y="5659554"/>
            <a:ext cx="358775" cy="741800"/>
            <a:chOff x="5916752" y="5659554"/>
            <a:chExt cx="358775" cy="741800"/>
          </a:xfrm>
        </p:grpSpPr>
        <p:sp>
          <p:nvSpPr>
            <p:cNvPr id="9" name="object 9"/>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8DA23C"/>
            </a:solidFill>
          </p:spPr>
          <p:txBody>
            <a:bodyPr wrap="square" lIns="0" tIns="0" rIns="0" bIns="0" rtlCol="0"/>
            <a:lstStyle/>
            <a:p>
              <a:endParaRPr/>
            </a:p>
          </p:txBody>
        </p:sp>
        <p:sp>
          <p:nvSpPr>
            <p:cNvPr id="10" name="object 10"/>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8DA23C"/>
            </a:solidFill>
          </p:spPr>
          <p:txBody>
            <a:bodyPr wrap="square" lIns="0" tIns="0" rIns="0" bIns="0" rtlCol="0"/>
            <a:lstStyle/>
            <a:p>
              <a:endParaRPr/>
            </a:p>
          </p:txBody>
        </p:sp>
      </p:grpSp>
      <p:sp>
        <p:nvSpPr>
          <p:cNvPr id="13" name="object 13"/>
          <p:cNvSpPr/>
          <p:nvPr/>
        </p:nvSpPr>
        <p:spPr>
          <a:xfrm>
            <a:off x="9606064" y="1675827"/>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BDC58A"/>
          </a:solidFill>
        </p:spPr>
        <p:txBody>
          <a:bodyPr wrap="square" lIns="0" tIns="0" rIns="0" bIns="0" rtlCol="0"/>
          <a:lstStyle/>
          <a:p>
            <a:endParaRPr/>
          </a:p>
        </p:txBody>
      </p:sp>
      <p:sp>
        <p:nvSpPr>
          <p:cNvPr id="16" name="object 4">
            <a:extLst>
              <a:ext uri="{FF2B5EF4-FFF2-40B4-BE49-F238E27FC236}">
                <a16:creationId xmlns:a16="http://schemas.microsoft.com/office/drawing/2014/main" id="{0833A14E-32E0-4BCF-8FB4-BBCB9A28C939}"/>
              </a:ext>
            </a:extLst>
          </p:cNvPr>
          <p:cNvSpPr txBox="1"/>
          <p:nvPr/>
        </p:nvSpPr>
        <p:spPr>
          <a:xfrm>
            <a:off x="5916752" y="1801234"/>
            <a:ext cx="5781839" cy="505267"/>
          </a:xfrm>
          <a:prstGeom prst="rect">
            <a:avLst/>
          </a:prstGeom>
        </p:spPr>
        <p:txBody>
          <a:bodyPr vert="horz" wrap="square" lIns="0" tIns="12700" rIns="0" bIns="0" rtlCol="0">
            <a:spAutoFit/>
          </a:bodyPr>
          <a:lstStyle/>
          <a:p>
            <a:endParaRPr lang="en-US" dirty="0"/>
          </a:p>
          <a:p>
            <a:pPr algn="r"/>
            <a:endParaRPr sz="1400" dirty="0">
              <a:latin typeface="Trebuchet MS"/>
              <a:cs typeface="Trebuchet MS"/>
            </a:endParaRPr>
          </a:p>
        </p:txBody>
      </p:sp>
      <p:pic>
        <p:nvPicPr>
          <p:cNvPr id="14" name="Picture 13">
            <a:extLst>
              <a:ext uri="{FF2B5EF4-FFF2-40B4-BE49-F238E27FC236}">
                <a16:creationId xmlns:a16="http://schemas.microsoft.com/office/drawing/2014/main" id="{1B0E1C91-2BCE-4825-B06B-9102550469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409" y="1258035"/>
            <a:ext cx="5096268" cy="4436033"/>
          </a:xfrm>
          <a:prstGeom prst="rect">
            <a:avLst/>
          </a:prstGeom>
        </p:spPr>
      </p:pic>
      <p:sp>
        <p:nvSpPr>
          <p:cNvPr id="15" name="object 4">
            <a:extLst>
              <a:ext uri="{FF2B5EF4-FFF2-40B4-BE49-F238E27FC236}">
                <a16:creationId xmlns:a16="http://schemas.microsoft.com/office/drawing/2014/main" id="{3885A5D6-1D1C-469A-883A-F99CAD217D6D}"/>
              </a:ext>
            </a:extLst>
          </p:cNvPr>
          <p:cNvSpPr txBox="1"/>
          <p:nvPr/>
        </p:nvSpPr>
        <p:spPr>
          <a:xfrm>
            <a:off x="5269652" y="2042456"/>
            <a:ext cx="6738049" cy="3380413"/>
          </a:xfrm>
          <a:prstGeom prst="rect">
            <a:avLst/>
          </a:prstGeom>
        </p:spPr>
        <p:txBody>
          <a:bodyPr vert="horz" wrap="square" lIns="0" tIns="12700" rIns="0" bIns="0" rtlCol="0">
            <a:spAutoFit/>
          </a:bodyPr>
          <a:lstStyle/>
          <a:p>
            <a:pPr algn="r"/>
            <a:r>
              <a:rPr lang="en-GB" sz="2600" dirty="0">
                <a:latin typeface="Trebuchet MS" panose="020B0603020202020204" pitchFamily="34" charset="0"/>
              </a:rPr>
              <a:t>Pray - </a:t>
            </a:r>
          </a:p>
          <a:p>
            <a:pPr algn="r"/>
            <a:endParaRPr lang="en-GB" sz="2600" dirty="0">
              <a:latin typeface="Trebuchet MS" panose="020B0603020202020204" pitchFamily="34" charset="0"/>
            </a:endParaRPr>
          </a:p>
          <a:p>
            <a:pPr algn="r"/>
            <a:r>
              <a:rPr lang="en-GB" sz="2600" dirty="0">
                <a:latin typeface="Trebuchet MS" panose="020B0603020202020204" pitchFamily="34" charset="0"/>
              </a:rPr>
              <a:t>Engage with the resources –</a:t>
            </a:r>
          </a:p>
          <a:p>
            <a:pPr algn="r"/>
            <a:endParaRPr lang="en-GB" sz="2600" dirty="0">
              <a:latin typeface="Trebuchet MS" panose="020B0603020202020204" pitchFamily="34" charset="0"/>
            </a:endParaRPr>
          </a:p>
          <a:p>
            <a:pPr algn="r"/>
            <a:r>
              <a:rPr lang="en-GB" sz="2600" dirty="0">
                <a:latin typeface="Trebuchet MS" panose="020B0603020202020204" pitchFamily="34" charset="0"/>
              </a:rPr>
              <a:t>Fundraise with others, on line or together –</a:t>
            </a:r>
          </a:p>
          <a:p>
            <a:pPr algn="r"/>
            <a:r>
              <a:rPr lang="en-GB" sz="2600" dirty="0">
                <a:latin typeface="Trebuchet MS" panose="020B0603020202020204" pitchFamily="34" charset="0"/>
              </a:rPr>
              <a:t> </a:t>
            </a:r>
          </a:p>
          <a:p>
            <a:pPr algn="r"/>
            <a:r>
              <a:rPr lang="en-GB" sz="2600" dirty="0">
                <a:latin typeface="Trebuchet MS" panose="020B0603020202020204" pitchFamily="34" charset="0"/>
              </a:rPr>
              <a:t>Make a donation - </a:t>
            </a:r>
          </a:p>
          <a:p>
            <a:pPr marL="285750" indent="-285750">
              <a:buFontTx/>
              <a:buChar char="-"/>
            </a:pPr>
            <a:endParaRPr lang="en-GB" dirty="0">
              <a:latin typeface="Trebuchet MS" panose="020B0603020202020204" pitchFamily="34" charset="0"/>
            </a:endParaRPr>
          </a:p>
          <a:p>
            <a:pPr algn="r">
              <a:spcBef>
                <a:spcPts val="50"/>
              </a:spcBef>
            </a:pPr>
            <a:r>
              <a:rPr lang="en-US" dirty="0"/>
              <a:t> </a:t>
            </a:r>
            <a:endParaRPr sz="1400" dirty="0">
              <a:latin typeface="Trebuchet MS"/>
              <a:cs typeface="Trebuchet MS"/>
            </a:endParaRPr>
          </a:p>
        </p:txBody>
      </p:sp>
      <p:sp>
        <p:nvSpPr>
          <p:cNvPr id="17" name="object 5">
            <a:extLst>
              <a:ext uri="{FF2B5EF4-FFF2-40B4-BE49-F238E27FC236}">
                <a16:creationId xmlns:a16="http://schemas.microsoft.com/office/drawing/2014/main" id="{27B15C03-3830-4E3E-8813-50B7F4D62031}"/>
              </a:ext>
            </a:extLst>
          </p:cNvPr>
          <p:cNvSpPr txBox="1">
            <a:spLocks/>
          </p:cNvSpPr>
          <p:nvPr/>
        </p:nvSpPr>
        <p:spPr>
          <a:xfrm>
            <a:off x="6017560" y="522405"/>
            <a:ext cx="6011912" cy="505267"/>
          </a:xfrm>
          <a:prstGeom prst="rect">
            <a:avLst/>
          </a:prstGeom>
        </p:spPr>
        <p:txBody>
          <a:bodyPr vert="horz" wrap="square" lIns="0" tIns="12700" rIns="0" bIns="0" rtlCol="0">
            <a:spAutoFit/>
          </a:bodyPr>
          <a:lstStyle>
            <a:lvl1pPr>
              <a:defRPr>
                <a:latin typeface="+mj-lt"/>
                <a:ea typeface="+mj-ea"/>
                <a:cs typeface="+mj-cs"/>
              </a:defRPr>
            </a:lvl1pPr>
          </a:lstStyle>
          <a:p>
            <a:pPr marL="12700" algn="just">
              <a:spcBef>
                <a:spcPts val="100"/>
              </a:spcBef>
              <a:tabLst>
                <a:tab pos="1623695" algn="l"/>
              </a:tabLst>
            </a:pPr>
            <a:r>
              <a:rPr lang="en-GB" sz="3200" b="1" u="sng" kern="0" spc="80" dirty="0">
                <a:solidFill>
                  <a:srgbClr val="93A645"/>
                </a:solidFill>
                <a:latin typeface="Trebuchet MS" panose="020B0603020202020204" pitchFamily="34" charset="0"/>
                <a:cs typeface="Arial" panose="020B0604020202020204" pitchFamily="34" charset="0"/>
              </a:rPr>
              <a:t>HOW YOU CAN HELP</a:t>
            </a:r>
            <a:endParaRPr lang="en-GB" sz="3200" b="1" u="sng" kern="0" spc="80" dirty="0">
              <a:solidFill>
                <a:srgbClr val="93A645"/>
              </a:solidFill>
              <a:latin typeface="Trebuchet MS"/>
              <a:cs typeface="Trebuchet MS"/>
            </a:endParaRPr>
          </a:p>
        </p:txBody>
      </p:sp>
    </p:spTree>
    <p:extLst>
      <p:ext uri="{BB962C8B-B14F-4D97-AF65-F5344CB8AC3E}">
        <p14:creationId xmlns:p14="http://schemas.microsoft.com/office/powerpoint/2010/main" val="4148239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FBE7B6"/>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F9DB8E"/>
          </a:solidFill>
        </p:spPr>
        <p:txBody>
          <a:bodyPr wrap="square" lIns="0" tIns="0" rIns="0" bIns="0" rtlCol="0"/>
          <a:lstStyle/>
          <a:p>
            <a:endParaRPr/>
          </a:p>
        </p:txBody>
      </p:sp>
      <p:sp>
        <p:nvSpPr>
          <p:cNvPr id="4" name="object 4"/>
          <p:cNvSpPr/>
          <p:nvPr/>
        </p:nvSpPr>
        <p:spPr>
          <a:xfrm>
            <a:off x="9606064" y="1700999"/>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F9DB8E"/>
          </a:solidFill>
        </p:spPr>
        <p:txBody>
          <a:bodyPr wrap="square" lIns="0" tIns="0" rIns="0" bIns="0" rtlCol="0"/>
          <a:lstStyle/>
          <a:p>
            <a:endParaRPr/>
          </a:p>
        </p:txBody>
      </p:sp>
      <p:sp>
        <p:nvSpPr>
          <p:cNvPr id="5" name="object 5"/>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F9DB8E"/>
          </a:solidFill>
        </p:spPr>
        <p:txBody>
          <a:bodyPr wrap="square" lIns="0" tIns="0" rIns="0" bIns="0" rtlCol="0"/>
          <a:lstStyle/>
          <a:p>
            <a:endParaRPr/>
          </a:p>
        </p:txBody>
      </p:sp>
      <p:grpSp>
        <p:nvGrpSpPr>
          <p:cNvPr id="6" name="object 6"/>
          <p:cNvGrpSpPr/>
          <p:nvPr/>
        </p:nvGrpSpPr>
        <p:grpSpPr>
          <a:xfrm>
            <a:off x="5916752" y="5659554"/>
            <a:ext cx="358775" cy="741800"/>
            <a:chOff x="5916752" y="5659554"/>
            <a:chExt cx="358775" cy="741800"/>
          </a:xfrm>
        </p:grpSpPr>
        <p:sp>
          <p:nvSpPr>
            <p:cNvPr id="8" name="object 8"/>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F3C32D"/>
            </a:solidFill>
          </p:spPr>
          <p:txBody>
            <a:bodyPr wrap="square" lIns="0" tIns="0" rIns="0" bIns="0" rtlCol="0"/>
            <a:lstStyle/>
            <a:p>
              <a:endParaRPr/>
            </a:p>
          </p:txBody>
        </p:sp>
        <p:sp>
          <p:nvSpPr>
            <p:cNvPr id="9" name="object 9"/>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F3C32D"/>
            </a:solidFill>
          </p:spPr>
          <p:txBody>
            <a:bodyPr wrap="square" lIns="0" tIns="0" rIns="0" bIns="0" rtlCol="0"/>
            <a:lstStyle/>
            <a:p>
              <a:endParaRPr/>
            </a:p>
          </p:txBody>
        </p:sp>
      </p:grpSp>
      <p:sp>
        <p:nvSpPr>
          <p:cNvPr id="17" name="object 4">
            <a:extLst>
              <a:ext uri="{FF2B5EF4-FFF2-40B4-BE49-F238E27FC236}">
                <a16:creationId xmlns:a16="http://schemas.microsoft.com/office/drawing/2014/main" id="{A8A83550-A3A1-4F81-A1DB-CA34016EBBE5}"/>
              </a:ext>
            </a:extLst>
          </p:cNvPr>
          <p:cNvSpPr txBox="1">
            <a:spLocks/>
          </p:cNvSpPr>
          <p:nvPr/>
        </p:nvSpPr>
        <p:spPr>
          <a:xfrm>
            <a:off x="2301254" y="456646"/>
            <a:ext cx="6995145" cy="505267"/>
          </a:xfrm>
          <a:prstGeom prst="rect">
            <a:avLst/>
          </a:prstGeom>
        </p:spPr>
        <p:txBody>
          <a:bodyPr vert="horz" wrap="square" lIns="0" tIns="12700" rIns="0" bIns="0" rtlCol="0">
            <a:spAutoFit/>
          </a:bodyPr>
          <a:lstStyle>
            <a:lvl1pPr>
              <a:defRPr sz="3000" b="1" i="0">
                <a:solidFill>
                  <a:srgbClr val="8DA23C"/>
                </a:solidFill>
                <a:latin typeface="Arial"/>
                <a:ea typeface="+mj-ea"/>
                <a:cs typeface="Arial"/>
              </a:defRPr>
            </a:lvl1pPr>
          </a:lstStyle>
          <a:p>
            <a:pPr marL="12700">
              <a:spcBef>
                <a:spcPts val="100"/>
              </a:spcBef>
              <a:tabLst>
                <a:tab pos="1623695" algn="l"/>
              </a:tabLst>
            </a:pPr>
            <a:r>
              <a:rPr lang="en-GB" sz="3200" u="sng" kern="0" spc="315" dirty="0">
                <a:solidFill>
                  <a:srgbClr val="F3C32D"/>
                </a:solidFill>
                <a:latin typeface="Trebuchet MS"/>
                <a:cs typeface="Trebuchet MS"/>
              </a:rPr>
              <a:t>JOIN OUR ONLINE COMMUNITY</a:t>
            </a:r>
            <a:endParaRPr lang="en-GB" sz="3200" u="sng" kern="0" spc="80" dirty="0">
              <a:solidFill>
                <a:srgbClr val="F3C32D"/>
              </a:solidFill>
              <a:effectLst>
                <a:outerShdw blurRad="38100" dist="38100" dir="2700000" algn="tl">
                  <a:srgbClr val="000000">
                    <a:alpha val="43137"/>
                  </a:srgbClr>
                </a:outerShdw>
              </a:effectLst>
              <a:latin typeface="Trebuchet MS"/>
              <a:cs typeface="Trebuchet MS"/>
            </a:endParaRPr>
          </a:p>
        </p:txBody>
      </p:sp>
      <p:sp>
        <p:nvSpPr>
          <p:cNvPr id="18" name="object 4">
            <a:extLst>
              <a:ext uri="{FF2B5EF4-FFF2-40B4-BE49-F238E27FC236}">
                <a16:creationId xmlns:a16="http://schemas.microsoft.com/office/drawing/2014/main" id="{139C5E44-8924-4C6C-91FF-9A7F9CBBEE51}"/>
              </a:ext>
            </a:extLst>
          </p:cNvPr>
          <p:cNvSpPr txBox="1"/>
          <p:nvPr/>
        </p:nvSpPr>
        <p:spPr>
          <a:xfrm>
            <a:off x="2566483" y="2220973"/>
            <a:ext cx="2915891" cy="2826415"/>
          </a:xfrm>
          <a:prstGeom prst="rect">
            <a:avLst/>
          </a:prstGeom>
        </p:spPr>
        <p:txBody>
          <a:bodyPr vert="horz" wrap="square" lIns="0" tIns="12700" rIns="0" bIns="0" rtlCol="0">
            <a:spAutoFit/>
          </a:bodyPr>
          <a:lstStyle/>
          <a:p>
            <a:pPr algn="r"/>
            <a:r>
              <a:rPr lang="en-GB" sz="2600" dirty="0" err="1">
                <a:latin typeface="Trebuchet MS" panose="020B0603020202020204" pitchFamily="34" charset="0"/>
              </a:rPr>
              <a:t>salvationarmyid</a:t>
            </a:r>
            <a:endParaRPr lang="en-GB" sz="2600" dirty="0">
              <a:latin typeface="Trebuchet MS" panose="020B0603020202020204" pitchFamily="34" charset="0"/>
            </a:endParaRPr>
          </a:p>
          <a:p>
            <a:pPr algn="r"/>
            <a:endParaRPr lang="en-GB" sz="2000" dirty="0">
              <a:latin typeface="Trebuchet MS" panose="020B0603020202020204" pitchFamily="34" charset="0"/>
            </a:endParaRPr>
          </a:p>
          <a:p>
            <a:pPr algn="r"/>
            <a:r>
              <a:rPr lang="en-GB" sz="2600" dirty="0" err="1">
                <a:latin typeface="Trebuchet MS" panose="020B0603020202020204" pitchFamily="34" charset="0"/>
              </a:rPr>
              <a:t>salvationarmyid</a:t>
            </a:r>
            <a:endParaRPr lang="en-GB" sz="2600" dirty="0">
              <a:latin typeface="Trebuchet MS" panose="020B0603020202020204" pitchFamily="34" charset="0"/>
            </a:endParaRPr>
          </a:p>
          <a:p>
            <a:pPr algn="r"/>
            <a:endParaRPr lang="en-GB" sz="2000" dirty="0">
              <a:latin typeface="Trebuchet MS" panose="020B0603020202020204" pitchFamily="34" charset="0"/>
            </a:endParaRPr>
          </a:p>
          <a:p>
            <a:pPr algn="r"/>
            <a:r>
              <a:rPr lang="en-GB" sz="2600" dirty="0" err="1">
                <a:latin typeface="Trebuchet MS" panose="020B0603020202020204" pitchFamily="34" charset="0"/>
              </a:rPr>
              <a:t>salvationarmyid</a:t>
            </a:r>
            <a:endParaRPr lang="en-GB" sz="2600" dirty="0">
              <a:latin typeface="Trebuchet MS" panose="020B0603020202020204" pitchFamily="34" charset="0"/>
            </a:endParaRPr>
          </a:p>
          <a:p>
            <a:pPr algn="r"/>
            <a:endParaRPr lang="en-GB" sz="2000" dirty="0">
              <a:latin typeface="Trebuchet MS" panose="020B0603020202020204" pitchFamily="34" charset="0"/>
            </a:endParaRPr>
          </a:p>
          <a:p>
            <a:pPr algn="r"/>
            <a:r>
              <a:rPr lang="en-GB" sz="2600" dirty="0" err="1">
                <a:latin typeface="Trebuchet MS" panose="020B0603020202020204" pitchFamily="34" charset="0"/>
              </a:rPr>
              <a:t>thesalvationarmyid</a:t>
            </a:r>
            <a:endParaRPr lang="en-GB" sz="2600" dirty="0">
              <a:latin typeface="Trebuchet MS" panose="020B0603020202020204" pitchFamily="34" charset="0"/>
            </a:endParaRPr>
          </a:p>
          <a:p>
            <a:pPr algn="r">
              <a:spcBef>
                <a:spcPts val="50"/>
              </a:spcBef>
            </a:pPr>
            <a:r>
              <a:rPr lang="en-US" dirty="0"/>
              <a:t> </a:t>
            </a:r>
            <a:endParaRPr sz="1400" dirty="0">
              <a:latin typeface="Trebuchet MS"/>
              <a:cs typeface="Trebuchet MS"/>
            </a:endParaRPr>
          </a:p>
        </p:txBody>
      </p:sp>
      <p:sp>
        <p:nvSpPr>
          <p:cNvPr id="19" name="object 4">
            <a:extLst>
              <a:ext uri="{FF2B5EF4-FFF2-40B4-BE49-F238E27FC236}">
                <a16:creationId xmlns:a16="http://schemas.microsoft.com/office/drawing/2014/main" id="{694319BC-6556-4EC7-A30D-2B6355657991}"/>
              </a:ext>
            </a:extLst>
          </p:cNvPr>
          <p:cNvSpPr txBox="1"/>
          <p:nvPr/>
        </p:nvSpPr>
        <p:spPr>
          <a:xfrm>
            <a:off x="1629421" y="5863296"/>
            <a:ext cx="2915891" cy="412934"/>
          </a:xfrm>
          <a:prstGeom prst="rect">
            <a:avLst/>
          </a:prstGeom>
        </p:spPr>
        <p:txBody>
          <a:bodyPr vert="horz" wrap="square" lIns="0" tIns="12700" rIns="0" bIns="0" rtlCol="0">
            <a:spAutoFit/>
          </a:bodyPr>
          <a:lstStyle/>
          <a:p>
            <a:pPr algn="r">
              <a:spcBef>
                <a:spcPts val="50"/>
              </a:spcBef>
            </a:pPr>
            <a:r>
              <a:rPr lang="en-GB" sz="2600" dirty="0">
                <a:latin typeface="Trebuchet MS" panose="020B0603020202020204" pitchFamily="34" charset="0"/>
                <a:cs typeface="Trebuchet MS"/>
              </a:rPr>
              <a:t>#</a:t>
            </a:r>
            <a:r>
              <a:rPr lang="en-GB" sz="2600" dirty="0" err="1">
                <a:latin typeface="Trebuchet MS" panose="020B0603020202020204" pitchFamily="34" charset="0"/>
                <a:cs typeface="Trebuchet MS"/>
              </a:rPr>
              <a:t>feedinghope</a:t>
            </a:r>
            <a:endParaRPr sz="1400" dirty="0">
              <a:latin typeface="Trebuchet MS"/>
              <a:cs typeface="Trebuchet MS"/>
            </a:endParaRPr>
          </a:p>
        </p:txBody>
      </p:sp>
      <p:sp>
        <p:nvSpPr>
          <p:cNvPr id="20" name="object 4">
            <a:extLst>
              <a:ext uri="{FF2B5EF4-FFF2-40B4-BE49-F238E27FC236}">
                <a16:creationId xmlns:a16="http://schemas.microsoft.com/office/drawing/2014/main" id="{13DD5D8D-17A1-4DAA-B0F3-093885550961}"/>
              </a:ext>
            </a:extLst>
          </p:cNvPr>
          <p:cNvSpPr txBox="1"/>
          <p:nvPr/>
        </p:nvSpPr>
        <p:spPr>
          <a:xfrm>
            <a:off x="470768" y="1436143"/>
            <a:ext cx="8668386" cy="702756"/>
          </a:xfrm>
          <a:prstGeom prst="rect">
            <a:avLst/>
          </a:prstGeom>
        </p:spPr>
        <p:txBody>
          <a:bodyPr vert="horz" wrap="square" lIns="0" tIns="12700" rIns="0" bIns="0" rtlCol="0">
            <a:spAutoFit/>
          </a:bodyPr>
          <a:lstStyle/>
          <a:p>
            <a:pPr algn="r"/>
            <a:r>
              <a:rPr lang="en-GB" sz="2600" dirty="0">
                <a:latin typeface="Trebuchet MS" panose="020B0603020202020204" pitchFamily="34" charset="0"/>
              </a:rPr>
              <a:t>The Salvation Army ID	       Family Ministries </a:t>
            </a:r>
          </a:p>
          <a:p>
            <a:pPr algn="r">
              <a:spcBef>
                <a:spcPts val="50"/>
              </a:spcBef>
            </a:pPr>
            <a:r>
              <a:rPr lang="en-US" dirty="0"/>
              <a:t> </a:t>
            </a:r>
            <a:endParaRPr sz="1400" dirty="0">
              <a:latin typeface="Trebuchet MS"/>
              <a:cs typeface="Trebuchet MS"/>
            </a:endParaRPr>
          </a:p>
        </p:txBody>
      </p:sp>
      <p:sp>
        <p:nvSpPr>
          <p:cNvPr id="21" name="object 4">
            <a:extLst>
              <a:ext uri="{FF2B5EF4-FFF2-40B4-BE49-F238E27FC236}">
                <a16:creationId xmlns:a16="http://schemas.microsoft.com/office/drawing/2014/main" id="{897D6DB2-999A-43AE-90BA-CDF960FDADC8}"/>
              </a:ext>
            </a:extLst>
          </p:cNvPr>
          <p:cNvSpPr txBox="1"/>
          <p:nvPr/>
        </p:nvSpPr>
        <p:spPr>
          <a:xfrm>
            <a:off x="6689957" y="2223390"/>
            <a:ext cx="2915891" cy="2703304"/>
          </a:xfrm>
          <a:prstGeom prst="rect">
            <a:avLst/>
          </a:prstGeom>
        </p:spPr>
        <p:txBody>
          <a:bodyPr vert="horz" wrap="square" lIns="0" tIns="12700" rIns="0" bIns="0" rtlCol="0">
            <a:spAutoFit/>
          </a:bodyPr>
          <a:lstStyle/>
          <a:p>
            <a:r>
              <a:rPr lang="en-GB" sz="2600" dirty="0" err="1">
                <a:latin typeface="Trebuchet MS" panose="020B0603020202020204" pitchFamily="34" charset="0"/>
              </a:rPr>
              <a:t>sarmyfm</a:t>
            </a:r>
            <a:endParaRPr lang="en-GB" sz="2600" dirty="0">
              <a:latin typeface="Trebuchet MS" panose="020B0603020202020204" pitchFamily="34" charset="0"/>
            </a:endParaRPr>
          </a:p>
          <a:p>
            <a:endParaRPr lang="en-GB" sz="2000" dirty="0">
              <a:latin typeface="Trebuchet MS" panose="020B0603020202020204" pitchFamily="34" charset="0"/>
            </a:endParaRPr>
          </a:p>
          <a:p>
            <a:r>
              <a:rPr lang="en-GB" sz="2600" dirty="0" err="1">
                <a:latin typeface="Trebuchet MS" panose="020B0603020202020204" pitchFamily="34" charset="0"/>
              </a:rPr>
              <a:t>ukifamily</a:t>
            </a:r>
            <a:endParaRPr lang="en-GB" sz="2600" dirty="0">
              <a:latin typeface="Trebuchet MS" panose="020B0603020202020204" pitchFamily="34" charset="0"/>
            </a:endParaRPr>
          </a:p>
          <a:p>
            <a:endParaRPr lang="en-GB" sz="2000" dirty="0">
              <a:latin typeface="Trebuchet MS" panose="020B0603020202020204" pitchFamily="34" charset="0"/>
            </a:endParaRPr>
          </a:p>
          <a:p>
            <a:r>
              <a:rPr lang="en-GB" sz="2600" dirty="0" err="1">
                <a:latin typeface="Trebuchet MS" panose="020B0603020202020204" pitchFamily="34" charset="0"/>
              </a:rPr>
              <a:t>familyministries</a:t>
            </a:r>
            <a:endParaRPr lang="en-GB" sz="2600" dirty="0">
              <a:latin typeface="Trebuchet MS" panose="020B0603020202020204" pitchFamily="34" charset="0"/>
            </a:endParaRPr>
          </a:p>
          <a:p>
            <a:endParaRPr lang="en-GB" sz="2000" dirty="0">
              <a:latin typeface="Trebuchet MS" panose="020B0603020202020204" pitchFamily="34" charset="0"/>
            </a:endParaRPr>
          </a:p>
          <a:p>
            <a:endParaRPr lang="en-GB" dirty="0">
              <a:latin typeface="Trebuchet MS" panose="020B0603020202020204" pitchFamily="34" charset="0"/>
            </a:endParaRPr>
          </a:p>
          <a:p>
            <a:pPr algn="r">
              <a:spcBef>
                <a:spcPts val="50"/>
              </a:spcBef>
            </a:pPr>
            <a:r>
              <a:rPr lang="en-US" dirty="0"/>
              <a:t> </a:t>
            </a:r>
            <a:endParaRPr sz="1400" dirty="0">
              <a:latin typeface="Trebuchet MS"/>
              <a:cs typeface="Trebuchet MS"/>
            </a:endParaRPr>
          </a:p>
        </p:txBody>
      </p:sp>
      <p:pic>
        <p:nvPicPr>
          <p:cNvPr id="22" name="Picture 21">
            <a:extLst>
              <a:ext uri="{FF2B5EF4-FFF2-40B4-BE49-F238E27FC236}">
                <a16:creationId xmlns:a16="http://schemas.microsoft.com/office/drawing/2014/main" id="{C1C737E7-80C9-4F13-AE8B-87BB9806D1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9888" y="1556551"/>
            <a:ext cx="2915892" cy="5059059"/>
          </a:xfrm>
          <a:prstGeom prst="rect">
            <a:avLst/>
          </a:prstGeom>
        </p:spPr>
      </p:pic>
      <p:sp>
        <p:nvSpPr>
          <p:cNvPr id="23" name="Flowchart: Connector 22">
            <a:extLst>
              <a:ext uri="{FF2B5EF4-FFF2-40B4-BE49-F238E27FC236}">
                <a16:creationId xmlns:a16="http://schemas.microsoft.com/office/drawing/2014/main" id="{81F67430-C126-4B75-81B5-3870DE027E66}"/>
              </a:ext>
            </a:extLst>
          </p:cNvPr>
          <p:cNvSpPr/>
          <p:nvPr/>
        </p:nvSpPr>
        <p:spPr>
          <a:xfrm>
            <a:off x="5729693" y="2798795"/>
            <a:ext cx="609599" cy="648487"/>
          </a:xfrm>
          <a:prstGeom prst="flowChartConnector">
            <a:avLst/>
          </a:prstGeom>
          <a:solidFill>
            <a:srgbClr val="F3C32D"/>
          </a:solidFill>
          <a:ln>
            <a:solidFill>
              <a:srgbClr val="F3C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Connector 23">
            <a:extLst>
              <a:ext uri="{FF2B5EF4-FFF2-40B4-BE49-F238E27FC236}">
                <a16:creationId xmlns:a16="http://schemas.microsoft.com/office/drawing/2014/main" id="{8EA71BEA-831E-4570-919E-036B88BAFC46}"/>
              </a:ext>
            </a:extLst>
          </p:cNvPr>
          <p:cNvSpPr/>
          <p:nvPr/>
        </p:nvSpPr>
        <p:spPr>
          <a:xfrm>
            <a:off x="5719715" y="2077242"/>
            <a:ext cx="609599" cy="648487"/>
          </a:xfrm>
          <a:prstGeom prst="flowChartConnector">
            <a:avLst/>
          </a:prstGeom>
          <a:solidFill>
            <a:srgbClr val="F3C32D"/>
          </a:solidFill>
          <a:ln>
            <a:solidFill>
              <a:srgbClr val="F3C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69058385-A584-49E5-8A7E-8D35B4B2A4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4237" y="2922783"/>
            <a:ext cx="400509" cy="400509"/>
          </a:xfrm>
          <a:prstGeom prst="rect">
            <a:avLst/>
          </a:prstGeom>
        </p:spPr>
      </p:pic>
      <p:sp>
        <p:nvSpPr>
          <p:cNvPr id="26" name="Flowchart: Connector 25">
            <a:extLst>
              <a:ext uri="{FF2B5EF4-FFF2-40B4-BE49-F238E27FC236}">
                <a16:creationId xmlns:a16="http://schemas.microsoft.com/office/drawing/2014/main" id="{C79523CC-3350-4EC5-807E-594129632BE1}"/>
              </a:ext>
            </a:extLst>
          </p:cNvPr>
          <p:cNvSpPr/>
          <p:nvPr/>
        </p:nvSpPr>
        <p:spPr>
          <a:xfrm>
            <a:off x="5724590" y="4285044"/>
            <a:ext cx="609599" cy="648487"/>
          </a:xfrm>
          <a:prstGeom prst="flowChartConnector">
            <a:avLst/>
          </a:prstGeom>
          <a:solidFill>
            <a:srgbClr val="F3C32D"/>
          </a:solidFill>
          <a:ln>
            <a:solidFill>
              <a:srgbClr val="F3C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Connector 26">
            <a:extLst>
              <a:ext uri="{FF2B5EF4-FFF2-40B4-BE49-F238E27FC236}">
                <a16:creationId xmlns:a16="http://schemas.microsoft.com/office/drawing/2014/main" id="{CAEAE592-79A2-4A63-A47E-5A31FF6175FC}"/>
              </a:ext>
            </a:extLst>
          </p:cNvPr>
          <p:cNvSpPr/>
          <p:nvPr/>
        </p:nvSpPr>
        <p:spPr>
          <a:xfrm>
            <a:off x="5728051" y="3569673"/>
            <a:ext cx="609599" cy="648487"/>
          </a:xfrm>
          <a:prstGeom prst="flowChartConnector">
            <a:avLst/>
          </a:prstGeom>
          <a:solidFill>
            <a:srgbClr val="F3C32D"/>
          </a:solidFill>
          <a:ln>
            <a:solidFill>
              <a:srgbClr val="F3C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FF097B00-D8CA-415A-B255-7072DCE087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0952" y="3580157"/>
            <a:ext cx="609599" cy="609599"/>
          </a:xfrm>
          <a:prstGeom prst="rect">
            <a:avLst/>
          </a:prstGeom>
        </p:spPr>
      </p:pic>
      <p:pic>
        <p:nvPicPr>
          <p:cNvPr id="29" name="Picture 28">
            <a:extLst>
              <a:ext uri="{FF2B5EF4-FFF2-40B4-BE49-F238E27FC236}">
                <a16:creationId xmlns:a16="http://schemas.microsoft.com/office/drawing/2014/main" id="{C270A170-7FC3-40AD-A786-D6385D61B2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7649" y="4318835"/>
            <a:ext cx="773730" cy="580298"/>
          </a:xfrm>
          <a:prstGeom prst="rect">
            <a:avLst/>
          </a:prstGeom>
        </p:spPr>
      </p:pic>
      <p:pic>
        <p:nvPicPr>
          <p:cNvPr id="30" name="Picture 29">
            <a:extLst>
              <a:ext uri="{FF2B5EF4-FFF2-40B4-BE49-F238E27FC236}">
                <a16:creationId xmlns:a16="http://schemas.microsoft.com/office/drawing/2014/main" id="{31CCFECA-F0E0-4005-9398-09B3C7B338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3193" y="2210241"/>
            <a:ext cx="380951" cy="380951"/>
          </a:xfrm>
          <a:prstGeom prst="rect">
            <a:avLst/>
          </a:prstGeom>
        </p:spPr>
      </p:pic>
    </p:spTree>
    <p:extLst>
      <p:ext uri="{BB962C8B-B14F-4D97-AF65-F5344CB8AC3E}">
        <p14:creationId xmlns:p14="http://schemas.microsoft.com/office/powerpoint/2010/main" val="3079564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113" cy="6858000"/>
            <a:chOff x="0" y="0"/>
            <a:chExt cx="12192113" cy="6858000"/>
          </a:xfrm>
        </p:grpSpPr>
        <p:sp>
          <p:nvSpPr>
            <p:cNvPr id="3" name="object 3"/>
            <p:cNvSpPr/>
            <p:nvPr/>
          </p:nvSpPr>
          <p:spPr>
            <a:xfrm>
              <a:off x="0" y="0"/>
              <a:ext cx="12192113" cy="685800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152349" y="152349"/>
              <a:ext cx="11887835" cy="6553834"/>
            </a:xfrm>
            <a:custGeom>
              <a:avLst/>
              <a:gdLst/>
              <a:ahLst/>
              <a:cxnLst/>
              <a:rect l="l" t="t" r="r" b="b"/>
              <a:pathLst>
                <a:path w="11887835" h="6553834">
                  <a:moveTo>
                    <a:pt x="0" y="6553301"/>
                  </a:moveTo>
                  <a:lnTo>
                    <a:pt x="11887415" y="6553301"/>
                  </a:lnTo>
                  <a:lnTo>
                    <a:pt x="11887415" y="0"/>
                  </a:lnTo>
                  <a:lnTo>
                    <a:pt x="0" y="0"/>
                  </a:lnTo>
                  <a:lnTo>
                    <a:pt x="0" y="6553301"/>
                  </a:lnTo>
                  <a:close/>
                </a:path>
              </a:pathLst>
            </a:custGeom>
            <a:ln w="457199">
              <a:solidFill>
                <a:srgbClr val="8DA23C"/>
              </a:solidFill>
            </a:ln>
          </p:spPr>
          <p:txBody>
            <a:bodyPr wrap="square" lIns="0" tIns="0" rIns="0" bIns="0" rtlCol="0"/>
            <a:lstStyle/>
            <a:p>
              <a:endParaRPr/>
            </a:p>
          </p:txBody>
        </p:sp>
      </p:grpSp>
      <p:sp>
        <p:nvSpPr>
          <p:cNvPr id="6" name="object 6"/>
          <p:cNvSpPr txBox="1"/>
          <p:nvPr/>
        </p:nvSpPr>
        <p:spPr>
          <a:xfrm>
            <a:off x="842462" y="5219461"/>
            <a:ext cx="618490" cy="389255"/>
          </a:xfrm>
          <a:prstGeom prst="rect">
            <a:avLst/>
          </a:prstGeom>
        </p:spPr>
        <p:txBody>
          <a:bodyPr vert="horz" wrap="square" lIns="0" tIns="12065" rIns="0" bIns="0" rtlCol="0">
            <a:spAutoFit/>
          </a:bodyPr>
          <a:lstStyle/>
          <a:p>
            <a:pPr marL="12700" marR="5080" algn="just">
              <a:lnSpc>
                <a:spcPct val="99500"/>
              </a:lnSpc>
              <a:spcBef>
                <a:spcPts val="95"/>
              </a:spcBef>
            </a:pPr>
            <a:r>
              <a:rPr sz="800" spc="-10" dirty="0">
                <a:latin typeface="Trebuchet MS"/>
                <a:cs typeface="Trebuchet MS"/>
              </a:rPr>
              <a:t>International  Development  </a:t>
            </a:r>
            <a:r>
              <a:rPr sz="800" spc="-15" dirty="0">
                <a:latin typeface="Trebuchet MS"/>
                <a:cs typeface="Trebuchet MS"/>
              </a:rPr>
              <a:t>UK</a:t>
            </a:r>
            <a:endParaRPr sz="800">
              <a:latin typeface="Trebuchet MS"/>
              <a:cs typeface="Trebuchet MS"/>
            </a:endParaRPr>
          </a:p>
        </p:txBody>
      </p:sp>
      <p:sp>
        <p:nvSpPr>
          <p:cNvPr id="25" name="object 25"/>
          <p:cNvSpPr/>
          <p:nvPr/>
        </p:nvSpPr>
        <p:spPr>
          <a:xfrm>
            <a:off x="2392577" y="2926089"/>
            <a:ext cx="1791335" cy="1791335"/>
          </a:xfrm>
          <a:custGeom>
            <a:avLst/>
            <a:gdLst/>
            <a:ahLst/>
            <a:cxnLst/>
            <a:rect l="l" t="t" r="r" b="b"/>
            <a:pathLst>
              <a:path w="1791335" h="1791335">
                <a:moveTo>
                  <a:pt x="895451" y="0"/>
                </a:moveTo>
                <a:lnTo>
                  <a:pt x="847895" y="1241"/>
                </a:lnTo>
                <a:lnTo>
                  <a:pt x="800986" y="4923"/>
                </a:lnTo>
                <a:lnTo>
                  <a:pt x="754784" y="10985"/>
                </a:lnTo>
                <a:lnTo>
                  <a:pt x="709354" y="19364"/>
                </a:lnTo>
                <a:lnTo>
                  <a:pt x="664755" y="29998"/>
                </a:lnTo>
                <a:lnTo>
                  <a:pt x="621050" y="42826"/>
                </a:lnTo>
                <a:lnTo>
                  <a:pt x="578301" y="57786"/>
                </a:lnTo>
                <a:lnTo>
                  <a:pt x="536570" y="74815"/>
                </a:lnTo>
                <a:lnTo>
                  <a:pt x="495918" y="93853"/>
                </a:lnTo>
                <a:lnTo>
                  <a:pt x="456408" y="114837"/>
                </a:lnTo>
                <a:lnTo>
                  <a:pt x="418101" y="137705"/>
                </a:lnTo>
                <a:lnTo>
                  <a:pt x="381060" y="162395"/>
                </a:lnTo>
                <a:lnTo>
                  <a:pt x="345346" y="188845"/>
                </a:lnTo>
                <a:lnTo>
                  <a:pt x="311021" y="216994"/>
                </a:lnTo>
                <a:lnTo>
                  <a:pt x="278147" y="246780"/>
                </a:lnTo>
                <a:lnTo>
                  <a:pt x="246786" y="278140"/>
                </a:lnTo>
                <a:lnTo>
                  <a:pt x="217000" y="311014"/>
                </a:lnTo>
                <a:lnTo>
                  <a:pt x="188850" y="345338"/>
                </a:lnTo>
                <a:lnTo>
                  <a:pt x="162399" y="381052"/>
                </a:lnTo>
                <a:lnTo>
                  <a:pt x="137708" y="418092"/>
                </a:lnTo>
                <a:lnTo>
                  <a:pt x="114840" y="456398"/>
                </a:lnTo>
                <a:lnTo>
                  <a:pt x="93856" y="495908"/>
                </a:lnTo>
                <a:lnTo>
                  <a:pt x="74818" y="536559"/>
                </a:lnTo>
                <a:lnTo>
                  <a:pt x="57788" y="578290"/>
                </a:lnTo>
                <a:lnTo>
                  <a:pt x="42827" y="621038"/>
                </a:lnTo>
                <a:lnTo>
                  <a:pt x="29999" y="664743"/>
                </a:lnTo>
                <a:lnTo>
                  <a:pt x="19364" y="709341"/>
                </a:lnTo>
                <a:lnTo>
                  <a:pt x="10985" y="754772"/>
                </a:lnTo>
                <a:lnTo>
                  <a:pt x="4923" y="800973"/>
                </a:lnTo>
                <a:lnTo>
                  <a:pt x="1241" y="847883"/>
                </a:lnTo>
                <a:lnTo>
                  <a:pt x="0" y="895438"/>
                </a:lnTo>
                <a:lnTo>
                  <a:pt x="1241" y="942995"/>
                </a:lnTo>
                <a:lnTo>
                  <a:pt x="4923" y="989906"/>
                </a:lnTo>
                <a:lnTo>
                  <a:pt x="10985" y="1036108"/>
                </a:lnTo>
                <a:lnTo>
                  <a:pt x="19364" y="1081540"/>
                </a:lnTo>
                <a:lnTo>
                  <a:pt x="29999" y="1126139"/>
                </a:lnTo>
                <a:lnTo>
                  <a:pt x="42827" y="1169845"/>
                </a:lnTo>
                <a:lnTo>
                  <a:pt x="57788" y="1212594"/>
                </a:lnTo>
                <a:lnTo>
                  <a:pt x="74818" y="1254325"/>
                </a:lnTo>
                <a:lnTo>
                  <a:pt x="93856" y="1294977"/>
                </a:lnTo>
                <a:lnTo>
                  <a:pt x="114840" y="1334487"/>
                </a:lnTo>
                <a:lnTo>
                  <a:pt x="137708" y="1372794"/>
                </a:lnTo>
                <a:lnTo>
                  <a:pt x="162399" y="1409835"/>
                </a:lnTo>
                <a:lnTo>
                  <a:pt x="188850" y="1445549"/>
                </a:lnTo>
                <a:lnTo>
                  <a:pt x="217000" y="1479874"/>
                </a:lnTo>
                <a:lnTo>
                  <a:pt x="246786" y="1512747"/>
                </a:lnTo>
                <a:lnTo>
                  <a:pt x="278147" y="1544108"/>
                </a:lnTo>
                <a:lnTo>
                  <a:pt x="311021" y="1573894"/>
                </a:lnTo>
                <a:lnTo>
                  <a:pt x="345346" y="1602043"/>
                </a:lnTo>
                <a:lnTo>
                  <a:pt x="381060" y="1628494"/>
                </a:lnTo>
                <a:lnTo>
                  <a:pt x="418101" y="1653184"/>
                </a:lnTo>
                <a:lnTo>
                  <a:pt x="456408" y="1676052"/>
                </a:lnTo>
                <a:lnTo>
                  <a:pt x="495918" y="1697036"/>
                </a:lnTo>
                <a:lnTo>
                  <a:pt x="536570" y="1716074"/>
                </a:lnTo>
                <a:lnTo>
                  <a:pt x="578301" y="1733103"/>
                </a:lnTo>
                <a:lnTo>
                  <a:pt x="621050" y="1748063"/>
                </a:lnTo>
                <a:lnTo>
                  <a:pt x="664755" y="1760891"/>
                </a:lnTo>
                <a:lnTo>
                  <a:pt x="709354" y="1771526"/>
                </a:lnTo>
                <a:lnTo>
                  <a:pt x="754784" y="1779905"/>
                </a:lnTo>
                <a:lnTo>
                  <a:pt x="800986" y="1785966"/>
                </a:lnTo>
                <a:lnTo>
                  <a:pt x="847895" y="1789649"/>
                </a:lnTo>
                <a:lnTo>
                  <a:pt x="895451" y="1790890"/>
                </a:lnTo>
                <a:lnTo>
                  <a:pt x="943007" y="1789649"/>
                </a:lnTo>
                <a:lnTo>
                  <a:pt x="989917" y="1785966"/>
                </a:lnTo>
                <a:lnTo>
                  <a:pt x="1036118" y="1779905"/>
                </a:lnTo>
                <a:lnTo>
                  <a:pt x="1081549" y="1771526"/>
                </a:lnTo>
                <a:lnTo>
                  <a:pt x="1126148" y="1760891"/>
                </a:lnTo>
                <a:lnTo>
                  <a:pt x="1169852" y="1748063"/>
                </a:lnTo>
                <a:lnTo>
                  <a:pt x="1212601" y="1733103"/>
                </a:lnTo>
                <a:lnTo>
                  <a:pt x="1254333" y="1716074"/>
                </a:lnTo>
                <a:lnTo>
                  <a:pt x="1294984" y="1697036"/>
                </a:lnTo>
                <a:lnTo>
                  <a:pt x="1334494" y="1676052"/>
                </a:lnTo>
                <a:lnTo>
                  <a:pt x="1372801" y="1653184"/>
                </a:lnTo>
                <a:lnTo>
                  <a:pt x="1409842" y="1628494"/>
                </a:lnTo>
                <a:lnTo>
                  <a:pt x="1445556" y="1602043"/>
                </a:lnTo>
                <a:lnTo>
                  <a:pt x="1479881" y="1573894"/>
                </a:lnTo>
                <a:lnTo>
                  <a:pt x="1512755" y="1544108"/>
                </a:lnTo>
                <a:lnTo>
                  <a:pt x="1544116" y="1512747"/>
                </a:lnTo>
                <a:lnTo>
                  <a:pt x="1573903" y="1479874"/>
                </a:lnTo>
                <a:lnTo>
                  <a:pt x="1602052" y="1445549"/>
                </a:lnTo>
                <a:lnTo>
                  <a:pt x="1628503" y="1409835"/>
                </a:lnTo>
                <a:lnTo>
                  <a:pt x="1653194" y="1372794"/>
                </a:lnTo>
                <a:lnTo>
                  <a:pt x="1676062" y="1334487"/>
                </a:lnTo>
                <a:lnTo>
                  <a:pt x="1697047" y="1294977"/>
                </a:lnTo>
                <a:lnTo>
                  <a:pt x="1716085" y="1254325"/>
                </a:lnTo>
                <a:lnTo>
                  <a:pt x="1733115" y="1212594"/>
                </a:lnTo>
                <a:lnTo>
                  <a:pt x="1748075" y="1169845"/>
                </a:lnTo>
                <a:lnTo>
                  <a:pt x="1760903" y="1126139"/>
                </a:lnTo>
                <a:lnTo>
                  <a:pt x="1771538" y="1081540"/>
                </a:lnTo>
                <a:lnTo>
                  <a:pt x="1779917" y="1036108"/>
                </a:lnTo>
                <a:lnTo>
                  <a:pt x="1785979" y="989906"/>
                </a:lnTo>
                <a:lnTo>
                  <a:pt x="1789661" y="942995"/>
                </a:lnTo>
                <a:lnTo>
                  <a:pt x="1790903" y="895438"/>
                </a:lnTo>
                <a:lnTo>
                  <a:pt x="1789661" y="847883"/>
                </a:lnTo>
                <a:lnTo>
                  <a:pt x="1785979" y="800973"/>
                </a:lnTo>
                <a:lnTo>
                  <a:pt x="1779917" y="754772"/>
                </a:lnTo>
                <a:lnTo>
                  <a:pt x="1771538" y="709341"/>
                </a:lnTo>
                <a:lnTo>
                  <a:pt x="1760903" y="664743"/>
                </a:lnTo>
                <a:lnTo>
                  <a:pt x="1748075" y="621038"/>
                </a:lnTo>
                <a:lnTo>
                  <a:pt x="1733115" y="578290"/>
                </a:lnTo>
                <a:lnTo>
                  <a:pt x="1716085" y="536559"/>
                </a:lnTo>
                <a:lnTo>
                  <a:pt x="1697047" y="495908"/>
                </a:lnTo>
                <a:lnTo>
                  <a:pt x="1676062" y="456398"/>
                </a:lnTo>
                <a:lnTo>
                  <a:pt x="1653194" y="418092"/>
                </a:lnTo>
                <a:lnTo>
                  <a:pt x="1628503" y="381052"/>
                </a:lnTo>
                <a:lnTo>
                  <a:pt x="1602052" y="345338"/>
                </a:lnTo>
                <a:lnTo>
                  <a:pt x="1573903" y="311014"/>
                </a:lnTo>
                <a:lnTo>
                  <a:pt x="1544116" y="278140"/>
                </a:lnTo>
                <a:lnTo>
                  <a:pt x="1512755" y="246780"/>
                </a:lnTo>
                <a:lnTo>
                  <a:pt x="1479881" y="216994"/>
                </a:lnTo>
                <a:lnTo>
                  <a:pt x="1445556" y="188845"/>
                </a:lnTo>
                <a:lnTo>
                  <a:pt x="1409842" y="162395"/>
                </a:lnTo>
                <a:lnTo>
                  <a:pt x="1372801" y="137705"/>
                </a:lnTo>
                <a:lnTo>
                  <a:pt x="1334494" y="114837"/>
                </a:lnTo>
                <a:lnTo>
                  <a:pt x="1294984" y="93853"/>
                </a:lnTo>
                <a:lnTo>
                  <a:pt x="1254333" y="74815"/>
                </a:lnTo>
                <a:lnTo>
                  <a:pt x="1212601" y="57786"/>
                </a:lnTo>
                <a:lnTo>
                  <a:pt x="1169852" y="42826"/>
                </a:lnTo>
                <a:lnTo>
                  <a:pt x="1126148" y="29998"/>
                </a:lnTo>
                <a:lnTo>
                  <a:pt x="1081549" y="19364"/>
                </a:lnTo>
                <a:lnTo>
                  <a:pt x="1036118" y="10985"/>
                </a:lnTo>
                <a:lnTo>
                  <a:pt x="989917" y="4923"/>
                </a:lnTo>
                <a:lnTo>
                  <a:pt x="943007" y="1241"/>
                </a:lnTo>
                <a:lnTo>
                  <a:pt x="895451" y="0"/>
                </a:lnTo>
                <a:close/>
              </a:path>
            </a:pathLst>
          </a:custGeom>
          <a:solidFill>
            <a:srgbClr val="F5C949"/>
          </a:solidFill>
        </p:spPr>
        <p:txBody>
          <a:bodyPr wrap="square" lIns="0" tIns="0" rIns="0" bIns="0" rtlCol="0"/>
          <a:lstStyle/>
          <a:p>
            <a:endParaRPr dirty="0"/>
          </a:p>
        </p:txBody>
      </p:sp>
      <p:sp>
        <p:nvSpPr>
          <p:cNvPr id="26" name="object 26"/>
          <p:cNvSpPr txBox="1"/>
          <p:nvPr/>
        </p:nvSpPr>
        <p:spPr>
          <a:xfrm>
            <a:off x="2325585" y="2908160"/>
            <a:ext cx="1925320" cy="492443"/>
          </a:xfrm>
          <a:prstGeom prst="rect">
            <a:avLst/>
          </a:prstGeom>
        </p:spPr>
        <p:txBody>
          <a:bodyPr vert="horz" wrap="square" lIns="0" tIns="0" rIns="0" bIns="0" rtlCol="0">
            <a:spAutoFit/>
          </a:bodyPr>
          <a:lstStyle/>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spcBef>
                <a:spcPts val="45"/>
              </a:spcBef>
            </a:pPr>
            <a:endParaRPr sz="1000" dirty="0">
              <a:latin typeface="Times New Roman"/>
              <a:cs typeface="Times New Roman"/>
            </a:endParaRPr>
          </a:p>
        </p:txBody>
      </p:sp>
      <p:sp>
        <p:nvSpPr>
          <p:cNvPr id="28" name="object 28"/>
          <p:cNvSpPr txBox="1"/>
          <p:nvPr/>
        </p:nvSpPr>
        <p:spPr>
          <a:xfrm>
            <a:off x="438602" y="6631991"/>
            <a:ext cx="2044700" cy="147320"/>
          </a:xfrm>
          <a:prstGeom prst="rect">
            <a:avLst/>
          </a:prstGeom>
        </p:spPr>
        <p:txBody>
          <a:bodyPr vert="horz" wrap="square" lIns="0" tIns="12700" rIns="0" bIns="0" rtlCol="0">
            <a:spAutoFit/>
          </a:bodyPr>
          <a:lstStyle/>
          <a:p>
            <a:pPr marL="12700" marR="5080">
              <a:lnSpc>
                <a:spcPct val="100000"/>
              </a:lnSpc>
              <a:spcBef>
                <a:spcPts val="100"/>
              </a:spcBef>
            </a:pPr>
            <a:r>
              <a:rPr sz="400" spc="15" dirty="0">
                <a:solidFill>
                  <a:srgbClr val="FFFFFF"/>
                </a:solidFill>
                <a:latin typeface="Trebuchet MS"/>
                <a:cs typeface="Trebuchet MS"/>
              </a:rPr>
              <a:t>The </a:t>
            </a:r>
            <a:r>
              <a:rPr sz="400" spc="10" dirty="0">
                <a:solidFill>
                  <a:srgbClr val="FFFFFF"/>
                </a:solidFill>
                <a:latin typeface="Trebuchet MS"/>
                <a:cs typeface="Trebuchet MS"/>
              </a:rPr>
              <a:t>Salvation </a:t>
            </a:r>
            <a:r>
              <a:rPr sz="400" spc="20" dirty="0">
                <a:solidFill>
                  <a:srgbClr val="FFFFFF"/>
                </a:solidFill>
                <a:latin typeface="Trebuchet MS"/>
                <a:cs typeface="Trebuchet MS"/>
              </a:rPr>
              <a:t>Army </a:t>
            </a:r>
            <a:r>
              <a:rPr sz="400" dirty="0">
                <a:solidFill>
                  <a:srgbClr val="FFFFFF"/>
                </a:solidFill>
                <a:latin typeface="Trebuchet MS"/>
                <a:cs typeface="Trebuchet MS"/>
              </a:rPr>
              <a:t>is a </a:t>
            </a:r>
            <a:r>
              <a:rPr sz="400" spc="5" dirty="0">
                <a:solidFill>
                  <a:srgbClr val="FFFFFF"/>
                </a:solidFill>
                <a:latin typeface="Trebuchet MS"/>
                <a:cs typeface="Trebuchet MS"/>
              </a:rPr>
              <a:t>Christian </a:t>
            </a:r>
            <a:r>
              <a:rPr sz="400" spc="15" dirty="0">
                <a:solidFill>
                  <a:srgbClr val="FFFFFF"/>
                </a:solidFill>
                <a:latin typeface="Trebuchet MS"/>
                <a:cs typeface="Trebuchet MS"/>
              </a:rPr>
              <a:t>church and </a:t>
            </a:r>
            <a:r>
              <a:rPr sz="400" spc="5" dirty="0">
                <a:solidFill>
                  <a:srgbClr val="FFFFFF"/>
                </a:solidFill>
                <a:latin typeface="Trebuchet MS"/>
                <a:cs typeface="Trebuchet MS"/>
              </a:rPr>
              <a:t>registered </a:t>
            </a:r>
            <a:r>
              <a:rPr sz="400" dirty="0">
                <a:solidFill>
                  <a:srgbClr val="FFFFFF"/>
                </a:solidFill>
                <a:latin typeface="Trebuchet MS"/>
                <a:cs typeface="Trebuchet MS"/>
              </a:rPr>
              <a:t>charity </a:t>
            </a:r>
            <a:r>
              <a:rPr sz="400" spc="5" dirty="0">
                <a:solidFill>
                  <a:srgbClr val="FFFFFF"/>
                </a:solidFill>
                <a:latin typeface="Trebuchet MS"/>
                <a:cs typeface="Trebuchet MS"/>
              </a:rPr>
              <a:t>No. </a:t>
            </a:r>
            <a:r>
              <a:rPr sz="400" dirty="0">
                <a:solidFill>
                  <a:srgbClr val="FFFFFF"/>
                </a:solidFill>
                <a:latin typeface="Trebuchet MS"/>
                <a:cs typeface="Trebuchet MS"/>
              </a:rPr>
              <a:t>214779 in  </a:t>
            </a:r>
            <a:r>
              <a:rPr sz="400" spc="20" dirty="0">
                <a:solidFill>
                  <a:srgbClr val="FFFFFF"/>
                </a:solidFill>
                <a:latin typeface="Trebuchet MS"/>
                <a:cs typeface="Trebuchet MS"/>
              </a:rPr>
              <a:t>England</a:t>
            </a:r>
            <a:r>
              <a:rPr sz="400" dirty="0">
                <a:solidFill>
                  <a:srgbClr val="FFFFFF"/>
                </a:solidFill>
                <a:latin typeface="Trebuchet MS"/>
                <a:cs typeface="Trebuchet MS"/>
              </a:rPr>
              <a:t> </a:t>
            </a:r>
            <a:r>
              <a:rPr sz="400" spc="15" dirty="0">
                <a:solidFill>
                  <a:srgbClr val="FFFFFF"/>
                </a:solidFill>
                <a:latin typeface="Trebuchet MS"/>
                <a:cs typeface="Trebuchet MS"/>
              </a:rPr>
              <a:t>and</a:t>
            </a:r>
            <a:r>
              <a:rPr sz="400" spc="-10" dirty="0">
                <a:solidFill>
                  <a:srgbClr val="FFFFFF"/>
                </a:solidFill>
                <a:latin typeface="Trebuchet MS"/>
                <a:cs typeface="Trebuchet MS"/>
              </a:rPr>
              <a:t> </a:t>
            </a:r>
            <a:r>
              <a:rPr sz="400" spc="15" dirty="0">
                <a:solidFill>
                  <a:srgbClr val="FFFFFF"/>
                </a:solidFill>
                <a:latin typeface="Trebuchet MS"/>
                <a:cs typeface="Trebuchet MS"/>
              </a:rPr>
              <a:t>Wales,</a:t>
            </a:r>
            <a:r>
              <a:rPr sz="400" spc="5" dirty="0">
                <a:solidFill>
                  <a:srgbClr val="FFFFFF"/>
                </a:solidFill>
                <a:latin typeface="Trebuchet MS"/>
                <a:cs typeface="Trebuchet MS"/>
              </a:rPr>
              <a:t> </a:t>
            </a:r>
            <a:r>
              <a:rPr sz="400" spc="35" dirty="0">
                <a:solidFill>
                  <a:srgbClr val="FFFFFF"/>
                </a:solidFill>
                <a:latin typeface="Trebuchet MS"/>
                <a:cs typeface="Trebuchet MS"/>
              </a:rPr>
              <a:t>SC009359</a:t>
            </a:r>
            <a:r>
              <a:rPr sz="400" spc="5" dirty="0">
                <a:solidFill>
                  <a:srgbClr val="FFFFFF"/>
                </a:solidFill>
                <a:latin typeface="Trebuchet MS"/>
                <a:cs typeface="Trebuchet MS"/>
              </a:rPr>
              <a:t> </a:t>
            </a:r>
            <a:r>
              <a:rPr sz="400" spc="-5" dirty="0">
                <a:solidFill>
                  <a:srgbClr val="FFFFFF"/>
                </a:solidFill>
                <a:latin typeface="Trebuchet MS"/>
                <a:cs typeface="Trebuchet MS"/>
              </a:rPr>
              <a:t>in</a:t>
            </a:r>
            <a:r>
              <a:rPr sz="400" spc="5" dirty="0">
                <a:solidFill>
                  <a:srgbClr val="FFFFFF"/>
                </a:solidFill>
                <a:latin typeface="Trebuchet MS"/>
                <a:cs typeface="Trebuchet MS"/>
              </a:rPr>
              <a:t> </a:t>
            </a:r>
            <a:r>
              <a:rPr sz="400" spc="15" dirty="0">
                <a:solidFill>
                  <a:srgbClr val="FFFFFF"/>
                </a:solidFill>
                <a:latin typeface="Trebuchet MS"/>
                <a:cs typeface="Trebuchet MS"/>
              </a:rPr>
              <a:t>Scotland</a:t>
            </a:r>
            <a:r>
              <a:rPr sz="400" spc="5" dirty="0">
                <a:solidFill>
                  <a:srgbClr val="FFFFFF"/>
                </a:solidFill>
                <a:latin typeface="Trebuchet MS"/>
                <a:cs typeface="Trebuchet MS"/>
              </a:rPr>
              <a:t> </a:t>
            </a:r>
            <a:r>
              <a:rPr sz="400" spc="15" dirty="0">
                <a:solidFill>
                  <a:srgbClr val="FFFFFF"/>
                </a:solidFill>
                <a:latin typeface="Trebuchet MS"/>
                <a:cs typeface="Trebuchet MS"/>
              </a:rPr>
              <a:t>and</a:t>
            </a:r>
            <a:r>
              <a:rPr sz="400" spc="5" dirty="0">
                <a:solidFill>
                  <a:srgbClr val="FFFFFF"/>
                </a:solidFill>
                <a:latin typeface="Trebuchet MS"/>
                <a:cs typeface="Trebuchet MS"/>
              </a:rPr>
              <a:t> </a:t>
            </a:r>
            <a:r>
              <a:rPr sz="400" spc="30" dirty="0">
                <a:solidFill>
                  <a:srgbClr val="FFFFFF"/>
                </a:solidFill>
                <a:latin typeface="Trebuchet MS"/>
                <a:cs typeface="Trebuchet MS"/>
              </a:rPr>
              <a:t>CHY6399</a:t>
            </a:r>
            <a:r>
              <a:rPr sz="400" spc="5" dirty="0">
                <a:solidFill>
                  <a:srgbClr val="FFFFFF"/>
                </a:solidFill>
                <a:latin typeface="Trebuchet MS"/>
                <a:cs typeface="Trebuchet MS"/>
              </a:rPr>
              <a:t> </a:t>
            </a:r>
            <a:r>
              <a:rPr sz="400" spc="-5" dirty="0">
                <a:solidFill>
                  <a:srgbClr val="FFFFFF"/>
                </a:solidFill>
                <a:latin typeface="Trebuchet MS"/>
                <a:cs typeface="Trebuchet MS"/>
              </a:rPr>
              <a:t>in</a:t>
            </a:r>
            <a:r>
              <a:rPr sz="400" spc="5" dirty="0">
                <a:solidFill>
                  <a:srgbClr val="FFFFFF"/>
                </a:solidFill>
                <a:latin typeface="Trebuchet MS"/>
                <a:cs typeface="Trebuchet MS"/>
              </a:rPr>
              <a:t> the </a:t>
            </a:r>
            <a:r>
              <a:rPr sz="400" spc="15" dirty="0">
                <a:solidFill>
                  <a:srgbClr val="FFFFFF"/>
                </a:solidFill>
                <a:latin typeface="Trebuchet MS"/>
                <a:cs typeface="Trebuchet MS"/>
              </a:rPr>
              <a:t>Republic</a:t>
            </a:r>
            <a:r>
              <a:rPr sz="400" spc="5" dirty="0">
                <a:solidFill>
                  <a:srgbClr val="FFFFFF"/>
                </a:solidFill>
                <a:latin typeface="Trebuchet MS"/>
                <a:cs typeface="Trebuchet MS"/>
              </a:rPr>
              <a:t> </a:t>
            </a:r>
            <a:r>
              <a:rPr sz="400" dirty="0">
                <a:solidFill>
                  <a:srgbClr val="FFFFFF"/>
                </a:solidFill>
                <a:latin typeface="Trebuchet MS"/>
                <a:cs typeface="Trebuchet MS"/>
              </a:rPr>
              <a:t>of</a:t>
            </a:r>
            <a:r>
              <a:rPr sz="400" spc="-10" dirty="0">
                <a:solidFill>
                  <a:srgbClr val="FFFFFF"/>
                </a:solidFill>
                <a:latin typeface="Trebuchet MS"/>
                <a:cs typeface="Trebuchet MS"/>
              </a:rPr>
              <a:t> </a:t>
            </a:r>
            <a:r>
              <a:rPr sz="400" spc="-5" dirty="0">
                <a:solidFill>
                  <a:srgbClr val="FFFFFF"/>
                </a:solidFill>
                <a:latin typeface="Trebuchet MS"/>
                <a:cs typeface="Trebuchet MS"/>
              </a:rPr>
              <a:t>Ireland.</a:t>
            </a:r>
            <a:endParaRPr sz="400" dirty="0">
              <a:latin typeface="Trebuchet MS"/>
              <a:cs typeface="Trebuchet MS"/>
            </a:endParaRPr>
          </a:p>
        </p:txBody>
      </p:sp>
      <p:pic>
        <p:nvPicPr>
          <p:cNvPr id="34" name="Picture 33">
            <a:extLst>
              <a:ext uri="{FF2B5EF4-FFF2-40B4-BE49-F238E27FC236}">
                <a16:creationId xmlns:a16="http://schemas.microsoft.com/office/drawing/2014/main" id="{44C1B173-ED71-4059-9645-EBCA457D9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1903" y="1224522"/>
            <a:ext cx="3293380" cy="951658"/>
          </a:xfrm>
          <a:prstGeom prst="rect">
            <a:avLst/>
          </a:prstGeom>
        </p:spPr>
      </p:pic>
      <p:sp>
        <p:nvSpPr>
          <p:cNvPr id="37" name="object 4">
            <a:extLst>
              <a:ext uri="{FF2B5EF4-FFF2-40B4-BE49-F238E27FC236}">
                <a16:creationId xmlns:a16="http://schemas.microsoft.com/office/drawing/2014/main" id="{946640DC-4DA7-4BD2-861A-46FCA12AAA5A}"/>
              </a:ext>
            </a:extLst>
          </p:cNvPr>
          <p:cNvSpPr txBox="1">
            <a:spLocks noGrp="1"/>
          </p:cNvSpPr>
          <p:nvPr>
            <p:ph type="title"/>
          </p:nvPr>
        </p:nvSpPr>
        <p:spPr>
          <a:xfrm>
            <a:off x="4611903" y="2161933"/>
            <a:ext cx="4508500" cy="320601"/>
          </a:xfrm>
          <a:prstGeom prst="rect">
            <a:avLst/>
          </a:prstGeom>
        </p:spPr>
        <p:txBody>
          <a:bodyPr vert="horz" wrap="square" lIns="0" tIns="12700" rIns="0" bIns="0" rtlCol="0">
            <a:spAutoFit/>
          </a:bodyPr>
          <a:lstStyle/>
          <a:p>
            <a:pPr marL="12700">
              <a:lnSpc>
                <a:spcPct val="100000"/>
              </a:lnSpc>
              <a:spcBef>
                <a:spcPts val="100"/>
              </a:spcBef>
              <a:tabLst>
                <a:tab pos="1623695" algn="l"/>
              </a:tabLst>
            </a:pPr>
            <a:r>
              <a:rPr lang="en-GB" sz="2000" spc="315" dirty="0">
                <a:solidFill>
                  <a:srgbClr val="F3C32D"/>
                </a:solidFill>
                <a:latin typeface="Trebuchet MS"/>
                <a:cs typeface="Trebuchet MS"/>
              </a:rPr>
              <a:t>HELPING-HAND 2021</a:t>
            </a:r>
            <a:endParaRPr sz="2000" spc="80" dirty="0">
              <a:solidFill>
                <a:srgbClr val="F3C32D"/>
              </a:solidFill>
              <a:latin typeface="Trebuchet MS"/>
              <a:cs typeface="Trebuchet MS"/>
            </a:endParaRPr>
          </a:p>
        </p:txBody>
      </p:sp>
      <p:grpSp>
        <p:nvGrpSpPr>
          <p:cNvPr id="41" name="object 8">
            <a:extLst>
              <a:ext uri="{FF2B5EF4-FFF2-40B4-BE49-F238E27FC236}">
                <a16:creationId xmlns:a16="http://schemas.microsoft.com/office/drawing/2014/main" id="{787CBBB9-F7EC-4F34-8DC8-3BA6946D53E2}"/>
              </a:ext>
            </a:extLst>
          </p:cNvPr>
          <p:cNvGrpSpPr/>
          <p:nvPr/>
        </p:nvGrpSpPr>
        <p:grpSpPr>
          <a:xfrm>
            <a:off x="7626350" y="2731186"/>
            <a:ext cx="4565650" cy="4022725"/>
            <a:chOff x="4578350" y="2835429"/>
            <a:chExt cx="4565650" cy="4022725"/>
          </a:xfrm>
        </p:grpSpPr>
        <p:sp>
          <p:nvSpPr>
            <p:cNvPr id="42" name="object 9">
              <a:extLst>
                <a:ext uri="{FF2B5EF4-FFF2-40B4-BE49-F238E27FC236}">
                  <a16:creationId xmlns:a16="http://schemas.microsoft.com/office/drawing/2014/main" id="{56488E31-0563-4B48-913E-69EE36260130}"/>
                </a:ext>
              </a:extLst>
            </p:cNvPr>
            <p:cNvSpPr/>
            <p:nvPr/>
          </p:nvSpPr>
          <p:spPr>
            <a:xfrm>
              <a:off x="4578350" y="2835429"/>
              <a:ext cx="4565650" cy="4022725"/>
            </a:xfrm>
            <a:custGeom>
              <a:avLst/>
              <a:gdLst/>
              <a:ahLst/>
              <a:cxnLst/>
              <a:rect l="l" t="t" r="r" b="b"/>
              <a:pathLst>
                <a:path w="4565650" h="4022725">
                  <a:moveTo>
                    <a:pt x="2333650" y="0"/>
                  </a:moveTo>
                  <a:lnTo>
                    <a:pt x="2285435" y="488"/>
                  </a:lnTo>
                  <a:lnTo>
                    <a:pt x="2237457" y="1946"/>
                  </a:lnTo>
                  <a:lnTo>
                    <a:pt x="2189728" y="4365"/>
                  </a:lnTo>
                  <a:lnTo>
                    <a:pt x="2142255" y="7736"/>
                  </a:lnTo>
                  <a:lnTo>
                    <a:pt x="2095049" y="12048"/>
                  </a:lnTo>
                  <a:lnTo>
                    <a:pt x="2048118" y="17293"/>
                  </a:lnTo>
                  <a:lnTo>
                    <a:pt x="2001472" y="23461"/>
                  </a:lnTo>
                  <a:lnTo>
                    <a:pt x="1955121" y="30543"/>
                  </a:lnTo>
                  <a:lnTo>
                    <a:pt x="1909074" y="38530"/>
                  </a:lnTo>
                  <a:lnTo>
                    <a:pt x="1863340" y="47411"/>
                  </a:lnTo>
                  <a:lnTo>
                    <a:pt x="1817928" y="57178"/>
                  </a:lnTo>
                  <a:lnTo>
                    <a:pt x="1772848" y="67822"/>
                  </a:lnTo>
                  <a:lnTo>
                    <a:pt x="1728110" y="79332"/>
                  </a:lnTo>
                  <a:lnTo>
                    <a:pt x="1683723" y="91700"/>
                  </a:lnTo>
                  <a:lnTo>
                    <a:pt x="1639696" y="104916"/>
                  </a:lnTo>
                  <a:lnTo>
                    <a:pt x="1596038" y="118971"/>
                  </a:lnTo>
                  <a:lnTo>
                    <a:pt x="1552759" y="133855"/>
                  </a:lnTo>
                  <a:lnTo>
                    <a:pt x="1509869" y="149559"/>
                  </a:lnTo>
                  <a:lnTo>
                    <a:pt x="1467376" y="166074"/>
                  </a:lnTo>
                  <a:lnTo>
                    <a:pt x="1425290" y="183390"/>
                  </a:lnTo>
                  <a:lnTo>
                    <a:pt x="1383621" y="201498"/>
                  </a:lnTo>
                  <a:lnTo>
                    <a:pt x="1342377" y="220388"/>
                  </a:lnTo>
                  <a:lnTo>
                    <a:pt x="1301569" y="240051"/>
                  </a:lnTo>
                  <a:lnTo>
                    <a:pt x="1261206" y="260478"/>
                  </a:lnTo>
                  <a:lnTo>
                    <a:pt x="1221296" y="281660"/>
                  </a:lnTo>
                  <a:lnTo>
                    <a:pt x="1181850" y="303586"/>
                  </a:lnTo>
                  <a:lnTo>
                    <a:pt x="1142876" y="326247"/>
                  </a:lnTo>
                  <a:lnTo>
                    <a:pt x="1104385" y="349635"/>
                  </a:lnTo>
                  <a:lnTo>
                    <a:pt x="1066385" y="373740"/>
                  </a:lnTo>
                  <a:lnTo>
                    <a:pt x="1028886" y="398552"/>
                  </a:lnTo>
                  <a:lnTo>
                    <a:pt x="991898" y="424062"/>
                  </a:lnTo>
                  <a:lnTo>
                    <a:pt x="955429" y="450260"/>
                  </a:lnTo>
                  <a:lnTo>
                    <a:pt x="919489" y="477138"/>
                  </a:lnTo>
                  <a:lnTo>
                    <a:pt x="884087" y="504686"/>
                  </a:lnTo>
                  <a:lnTo>
                    <a:pt x="849234" y="532894"/>
                  </a:lnTo>
                  <a:lnTo>
                    <a:pt x="814937" y="561753"/>
                  </a:lnTo>
                  <a:lnTo>
                    <a:pt x="781208" y="591253"/>
                  </a:lnTo>
                  <a:lnTo>
                    <a:pt x="748054" y="621386"/>
                  </a:lnTo>
                  <a:lnTo>
                    <a:pt x="715486" y="652142"/>
                  </a:lnTo>
                  <a:lnTo>
                    <a:pt x="683512" y="683512"/>
                  </a:lnTo>
                  <a:lnTo>
                    <a:pt x="652142" y="715486"/>
                  </a:lnTo>
                  <a:lnTo>
                    <a:pt x="621386" y="748054"/>
                  </a:lnTo>
                  <a:lnTo>
                    <a:pt x="591253" y="781208"/>
                  </a:lnTo>
                  <a:lnTo>
                    <a:pt x="561753" y="814937"/>
                  </a:lnTo>
                  <a:lnTo>
                    <a:pt x="532894" y="849234"/>
                  </a:lnTo>
                  <a:lnTo>
                    <a:pt x="504686" y="884087"/>
                  </a:lnTo>
                  <a:lnTo>
                    <a:pt x="477138" y="919489"/>
                  </a:lnTo>
                  <a:lnTo>
                    <a:pt x="450260" y="955429"/>
                  </a:lnTo>
                  <a:lnTo>
                    <a:pt x="424062" y="991898"/>
                  </a:lnTo>
                  <a:lnTo>
                    <a:pt x="398552" y="1028886"/>
                  </a:lnTo>
                  <a:lnTo>
                    <a:pt x="373740" y="1066385"/>
                  </a:lnTo>
                  <a:lnTo>
                    <a:pt x="349635" y="1104385"/>
                  </a:lnTo>
                  <a:lnTo>
                    <a:pt x="326247" y="1142876"/>
                  </a:lnTo>
                  <a:lnTo>
                    <a:pt x="303586" y="1181850"/>
                  </a:lnTo>
                  <a:lnTo>
                    <a:pt x="281660" y="1221296"/>
                  </a:lnTo>
                  <a:lnTo>
                    <a:pt x="260478" y="1261206"/>
                  </a:lnTo>
                  <a:lnTo>
                    <a:pt x="240051" y="1301569"/>
                  </a:lnTo>
                  <a:lnTo>
                    <a:pt x="220388" y="1342377"/>
                  </a:lnTo>
                  <a:lnTo>
                    <a:pt x="201498" y="1383621"/>
                  </a:lnTo>
                  <a:lnTo>
                    <a:pt x="183390" y="1425290"/>
                  </a:lnTo>
                  <a:lnTo>
                    <a:pt x="166074" y="1467376"/>
                  </a:lnTo>
                  <a:lnTo>
                    <a:pt x="149559" y="1509869"/>
                  </a:lnTo>
                  <a:lnTo>
                    <a:pt x="133855" y="1552759"/>
                  </a:lnTo>
                  <a:lnTo>
                    <a:pt x="118971" y="1596038"/>
                  </a:lnTo>
                  <a:lnTo>
                    <a:pt x="104916" y="1639696"/>
                  </a:lnTo>
                  <a:lnTo>
                    <a:pt x="91700" y="1683723"/>
                  </a:lnTo>
                  <a:lnTo>
                    <a:pt x="79332" y="1728110"/>
                  </a:lnTo>
                  <a:lnTo>
                    <a:pt x="67822" y="1772848"/>
                  </a:lnTo>
                  <a:lnTo>
                    <a:pt x="57178" y="1817928"/>
                  </a:lnTo>
                  <a:lnTo>
                    <a:pt x="47411" y="1863340"/>
                  </a:lnTo>
                  <a:lnTo>
                    <a:pt x="38530" y="1909074"/>
                  </a:lnTo>
                  <a:lnTo>
                    <a:pt x="30543" y="1955121"/>
                  </a:lnTo>
                  <a:lnTo>
                    <a:pt x="23461" y="2001472"/>
                  </a:lnTo>
                  <a:lnTo>
                    <a:pt x="17293" y="2048118"/>
                  </a:lnTo>
                  <a:lnTo>
                    <a:pt x="12048" y="2095049"/>
                  </a:lnTo>
                  <a:lnTo>
                    <a:pt x="7736" y="2142255"/>
                  </a:lnTo>
                  <a:lnTo>
                    <a:pt x="4365" y="2189728"/>
                  </a:lnTo>
                  <a:lnTo>
                    <a:pt x="1946" y="2237457"/>
                  </a:lnTo>
                  <a:lnTo>
                    <a:pt x="488" y="2285435"/>
                  </a:lnTo>
                  <a:lnTo>
                    <a:pt x="0" y="2333650"/>
                  </a:lnTo>
                  <a:lnTo>
                    <a:pt x="488" y="2381865"/>
                  </a:lnTo>
                  <a:lnTo>
                    <a:pt x="1946" y="2429842"/>
                  </a:lnTo>
                  <a:lnTo>
                    <a:pt x="4365" y="2477572"/>
                  </a:lnTo>
                  <a:lnTo>
                    <a:pt x="7736" y="2525045"/>
                  </a:lnTo>
                  <a:lnTo>
                    <a:pt x="12048" y="2572251"/>
                  </a:lnTo>
                  <a:lnTo>
                    <a:pt x="17293" y="2619182"/>
                  </a:lnTo>
                  <a:lnTo>
                    <a:pt x="23461" y="2665828"/>
                  </a:lnTo>
                  <a:lnTo>
                    <a:pt x="30543" y="2712179"/>
                  </a:lnTo>
                  <a:lnTo>
                    <a:pt x="38530" y="2758226"/>
                  </a:lnTo>
                  <a:lnTo>
                    <a:pt x="47411" y="2803960"/>
                  </a:lnTo>
                  <a:lnTo>
                    <a:pt x="57178" y="2849372"/>
                  </a:lnTo>
                  <a:lnTo>
                    <a:pt x="67822" y="2894451"/>
                  </a:lnTo>
                  <a:lnTo>
                    <a:pt x="79332" y="2939189"/>
                  </a:lnTo>
                  <a:lnTo>
                    <a:pt x="91700" y="2983577"/>
                  </a:lnTo>
                  <a:lnTo>
                    <a:pt x="104916" y="3027604"/>
                  </a:lnTo>
                  <a:lnTo>
                    <a:pt x="118971" y="3071262"/>
                  </a:lnTo>
                  <a:lnTo>
                    <a:pt x="133855" y="3114541"/>
                  </a:lnTo>
                  <a:lnTo>
                    <a:pt x="149559" y="3157431"/>
                  </a:lnTo>
                  <a:lnTo>
                    <a:pt x="166074" y="3199924"/>
                  </a:lnTo>
                  <a:lnTo>
                    <a:pt x="183390" y="3242010"/>
                  </a:lnTo>
                  <a:lnTo>
                    <a:pt x="201498" y="3283679"/>
                  </a:lnTo>
                  <a:lnTo>
                    <a:pt x="220388" y="3324922"/>
                  </a:lnTo>
                  <a:lnTo>
                    <a:pt x="240051" y="3365731"/>
                  </a:lnTo>
                  <a:lnTo>
                    <a:pt x="260478" y="3406094"/>
                  </a:lnTo>
                  <a:lnTo>
                    <a:pt x="281660" y="3446004"/>
                  </a:lnTo>
                  <a:lnTo>
                    <a:pt x="303586" y="3485450"/>
                  </a:lnTo>
                  <a:lnTo>
                    <a:pt x="326247" y="3524424"/>
                  </a:lnTo>
                  <a:lnTo>
                    <a:pt x="349635" y="3562915"/>
                  </a:lnTo>
                  <a:lnTo>
                    <a:pt x="373740" y="3600915"/>
                  </a:lnTo>
                  <a:lnTo>
                    <a:pt x="398552" y="3638414"/>
                  </a:lnTo>
                  <a:lnTo>
                    <a:pt x="424062" y="3675402"/>
                  </a:lnTo>
                  <a:lnTo>
                    <a:pt x="450260" y="3711871"/>
                  </a:lnTo>
                  <a:lnTo>
                    <a:pt x="477138" y="3747811"/>
                  </a:lnTo>
                  <a:lnTo>
                    <a:pt x="504686" y="3783212"/>
                  </a:lnTo>
                  <a:lnTo>
                    <a:pt x="532894" y="3818066"/>
                  </a:lnTo>
                  <a:lnTo>
                    <a:pt x="561753" y="3852362"/>
                  </a:lnTo>
                  <a:lnTo>
                    <a:pt x="591253" y="3886092"/>
                  </a:lnTo>
                  <a:lnTo>
                    <a:pt x="621386" y="3919246"/>
                  </a:lnTo>
                  <a:lnTo>
                    <a:pt x="652142" y="3951814"/>
                  </a:lnTo>
                  <a:lnTo>
                    <a:pt x="683512" y="3983788"/>
                  </a:lnTo>
                  <a:lnTo>
                    <a:pt x="715486" y="4015157"/>
                  </a:lnTo>
                  <a:lnTo>
                    <a:pt x="723335" y="4022570"/>
                  </a:lnTo>
                  <a:lnTo>
                    <a:pt x="3943965" y="4022570"/>
                  </a:lnTo>
                  <a:lnTo>
                    <a:pt x="3983788" y="3983788"/>
                  </a:lnTo>
                  <a:lnTo>
                    <a:pt x="4015157" y="3951814"/>
                  </a:lnTo>
                  <a:lnTo>
                    <a:pt x="4045913" y="3919246"/>
                  </a:lnTo>
                  <a:lnTo>
                    <a:pt x="4076046" y="3886092"/>
                  </a:lnTo>
                  <a:lnTo>
                    <a:pt x="4105547" y="3852362"/>
                  </a:lnTo>
                  <a:lnTo>
                    <a:pt x="4134406" y="3818066"/>
                  </a:lnTo>
                  <a:lnTo>
                    <a:pt x="4162614" y="3783212"/>
                  </a:lnTo>
                  <a:lnTo>
                    <a:pt x="4190162" y="3747811"/>
                  </a:lnTo>
                  <a:lnTo>
                    <a:pt x="4217040" y="3711871"/>
                  </a:lnTo>
                  <a:lnTo>
                    <a:pt x="4243238" y="3675402"/>
                  </a:lnTo>
                  <a:lnTo>
                    <a:pt x="4268748" y="3638414"/>
                  </a:lnTo>
                  <a:lnTo>
                    <a:pt x="4293560" y="3600915"/>
                  </a:lnTo>
                  <a:lnTo>
                    <a:pt x="4317665" y="3562915"/>
                  </a:lnTo>
                  <a:lnTo>
                    <a:pt x="4341052" y="3524424"/>
                  </a:lnTo>
                  <a:lnTo>
                    <a:pt x="4363714" y="3485450"/>
                  </a:lnTo>
                  <a:lnTo>
                    <a:pt x="4385640" y="3446004"/>
                  </a:lnTo>
                  <a:lnTo>
                    <a:pt x="4406821" y="3406094"/>
                  </a:lnTo>
                  <a:lnTo>
                    <a:pt x="4427248" y="3365731"/>
                  </a:lnTo>
                  <a:lnTo>
                    <a:pt x="4446912" y="3324922"/>
                  </a:lnTo>
                  <a:lnTo>
                    <a:pt x="4465802" y="3283679"/>
                  </a:lnTo>
                  <a:lnTo>
                    <a:pt x="4483910" y="3242010"/>
                  </a:lnTo>
                  <a:lnTo>
                    <a:pt x="4501226" y="3199924"/>
                  </a:lnTo>
                  <a:lnTo>
                    <a:pt x="4517740" y="3157431"/>
                  </a:lnTo>
                  <a:lnTo>
                    <a:pt x="4533445" y="3114541"/>
                  </a:lnTo>
                  <a:lnTo>
                    <a:pt x="4548329" y="3071262"/>
                  </a:lnTo>
                  <a:lnTo>
                    <a:pt x="4562384" y="3027604"/>
                  </a:lnTo>
                  <a:lnTo>
                    <a:pt x="4565649" y="3016725"/>
                  </a:lnTo>
                  <a:lnTo>
                    <a:pt x="4565649" y="1650575"/>
                  </a:lnTo>
                  <a:lnTo>
                    <a:pt x="4548329" y="1596038"/>
                  </a:lnTo>
                  <a:lnTo>
                    <a:pt x="4533445" y="1552759"/>
                  </a:lnTo>
                  <a:lnTo>
                    <a:pt x="4517740" y="1509869"/>
                  </a:lnTo>
                  <a:lnTo>
                    <a:pt x="4501226" y="1467376"/>
                  </a:lnTo>
                  <a:lnTo>
                    <a:pt x="4483910" y="1425290"/>
                  </a:lnTo>
                  <a:lnTo>
                    <a:pt x="4465802" y="1383621"/>
                  </a:lnTo>
                  <a:lnTo>
                    <a:pt x="4446912" y="1342377"/>
                  </a:lnTo>
                  <a:lnTo>
                    <a:pt x="4427248" y="1301569"/>
                  </a:lnTo>
                  <a:lnTo>
                    <a:pt x="4406821" y="1261206"/>
                  </a:lnTo>
                  <a:lnTo>
                    <a:pt x="4385640" y="1221296"/>
                  </a:lnTo>
                  <a:lnTo>
                    <a:pt x="4363714" y="1181850"/>
                  </a:lnTo>
                  <a:lnTo>
                    <a:pt x="4341052" y="1142876"/>
                  </a:lnTo>
                  <a:lnTo>
                    <a:pt x="4317665" y="1104385"/>
                  </a:lnTo>
                  <a:lnTo>
                    <a:pt x="4293560" y="1066385"/>
                  </a:lnTo>
                  <a:lnTo>
                    <a:pt x="4268748" y="1028886"/>
                  </a:lnTo>
                  <a:lnTo>
                    <a:pt x="4243238" y="991898"/>
                  </a:lnTo>
                  <a:lnTo>
                    <a:pt x="4217040" y="955429"/>
                  </a:lnTo>
                  <a:lnTo>
                    <a:pt x="4190162" y="919489"/>
                  </a:lnTo>
                  <a:lnTo>
                    <a:pt x="4162614" y="884087"/>
                  </a:lnTo>
                  <a:lnTo>
                    <a:pt x="4134406" y="849234"/>
                  </a:lnTo>
                  <a:lnTo>
                    <a:pt x="4105547" y="814937"/>
                  </a:lnTo>
                  <a:lnTo>
                    <a:pt x="4076046" y="781208"/>
                  </a:lnTo>
                  <a:lnTo>
                    <a:pt x="4045913" y="748054"/>
                  </a:lnTo>
                  <a:lnTo>
                    <a:pt x="4015157" y="715486"/>
                  </a:lnTo>
                  <a:lnTo>
                    <a:pt x="3983788" y="683512"/>
                  </a:lnTo>
                  <a:lnTo>
                    <a:pt x="3951814" y="652142"/>
                  </a:lnTo>
                  <a:lnTo>
                    <a:pt x="3919246" y="621386"/>
                  </a:lnTo>
                  <a:lnTo>
                    <a:pt x="3886092" y="591253"/>
                  </a:lnTo>
                  <a:lnTo>
                    <a:pt x="3852362" y="561753"/>
                  </a:lnTo>
                  <a:lnTo>
                    <a:pt x="3818066" y="532894"/>
                  </a:lnTo>
                  <a:lnTo>
                    <a:pt x="3783212" y="504686"/>
                  </a:lnTo>
                  <a:lnTo>
                    <a:pt x="3747811" y="477138"/>
                  </a:lnTo>
                  <a:lnTo>
                    <a:pt x="3711871" y="450260"/>
                  </a:lnTo>
                  <a:lnTo>
                    <a:pt x="3675402" y="424062"/>
                  </a:lnTo>
                  <a:lnTo>
                    <a:pt x="3638414" y="398552"/>
                  </a:lnTo>
                  <a:lnTo>
                    <a:pt x="3600915" y="373740"/>
                  </a:lnTo>
                  <a:lnTo>
                    <a:pt x="3562915" y="349635"/>
                  </a:lnTo>
                  <a:lnTo>
                    <a:pt x="3524424" y="326247"/>
                  </a:lnTo>
                  <a:lnTo>
                    <a:pt x="3485450" y="303586"/>
                  </a:lnTo>
                  <a:lnTo>
                    <a:pt x="3446004" y="281660"/>
                  </a:lnTo>
                  <a:lnTo>
                    <a:pt x="3406094" y="260478"/>
                  </a:lnTo>
                  <a:lnTo>
                    <a:pt x="3365731" y="240051"/>
                  </a:lnTo>
                  <a:lnTo>
                    <a:pt x="3324922" y="220388"/>
                  </a:lnTo>
                  <a:lnTo>
                    <a:pt x="3283679" y="201498"/>
                  </a:lnTo>
                  <a:lnTo>
                    <a:pt x="3242010" y="183390"/>
                  </a:lnTo>
                  <a:lnTo>
                    <a:pt x="3199924" y="166074"/>
                  </a:lnTo>
                  <a:lnTo>
                    <a:pt x="3157431" y="149559"/>
                  </a:lnTo>
                  <a:lnTo>
                    <a:pt x="3114541" y="133855"/>
                  </a:lnTo>
                  <a:lnTo>
                    <a:pt x="3071262" y="118971"/>
                  </a:lnTo>
                  <a:lnTo>
                    <a:pt x="3027604" y="104916"/>
                  </a:lnTo>
                  <a:lnTo>
                    <a:pt x="2983577" y="91700"/>
                  </a:lnTo>
                  <a:lnTo>
                    <a:pt x="2939189" y="79332"/>
                  </a:lnTo>
                  <a:lnTo>
                    <a:pt x="2894451" y="67822"/>
                  </a:lnTo>
                  <a:lnTo>
                    <a:pt x="2849372" y="57178"/>
                  </a:lnTo>
                  <a:lnTo>
                    <a:pt x="2803960" y="47411"/>
                  </a:lnTo>
                  <a:lnTo>
                    <a:pt x="2758226" y="38530"/>
                  </a:lnTo>
                  <a:lnTo>
                    <a:pt x="2712179" y="30543"/>
                  </a:lnTo>
                  <a:lnTo>
                    <a:pt x="2665828" y="23461"/>
                  </a:lnTo>
                  <a:lnTo>
                    <a:pt x="2619182" y="17293"/>
                  </a:lnTo>
                  <a:lnTo>
                    <a:pt x="2572251" y="12048"/>
                  </a:lnTo>
                  <a:lnTo>
                    <a:pt x="2525045" y="7736"/>
                  </a:lnTo>
                  <a:lnTo>
                    <a:pt x="2477572" y="4365"/>
                  </a:lnTo>
                  <a:lnTo>
                    <a:pt x="2429842" y="1946"/>
                  </a:lnTo>
                  <a:lnTo>
                    <a:pt x="2381865" y="488"/>
                  </a:lnTo>
                  <a:lnTo>
                    <a:pt x="2333650" y="0"/>
                  </a:lnTo>
                  <a:close/>
                </a:path>
              </a:pathLst>
            </a:custGeom>
            <a:solidFill>
              <a:srgbClr val="8DA23C"/>
            </a:solidFill>
          </p:spPr>
          <p:txBody>
            <a:bodyPr wrap="square" lIns="0" tIns="0" rIns="0" bIns="0" rtlCol="0"/>
            <a:lstStyle/>
            <a:p>
              <a:endParaRPr/>
            </a:p>
          </p:txBody>
        </p:sp>
        <p:sp>
          <p:nvSpPr>
            <p:cNvPr id="43" name="object 10">
              <a:extLst>
                <a:ext uri="{FF2B5EF4-FFF2-40B4-BE49-F238E27FC236}">
                  <a16:creationId xmlns:a16="http://schemas.microsoft.com/office/drawing/2014/main" id="{9D606FE1-E6CA-4A89-891F-2C49603D91FC}"/>
                </a:ext>
              </a:extLst>
            </p:cNvPr>
            <p:cNvSpPr/>
            <p:nvPr/>
          </p:nvSpPr>
          <p:spPr>
            <a:xfrm>
              <a:off x="4578350" y="2835429"/>
              <a:ext cx="4565650" cy="4022725"/>
            </a:xfrm>
            <a:custGeom>
              <a:avLst/>
              <a:gdLst/>
              <a:ahLst/>
              <a:cxnLst/>
              <a:rect l="l" t="t" r="r" b="b"/>
              <a:pathLst>
                <a:path w="4565650" h="4022725">
                  <a:moveTo>
                    <a:pt x="3943965" y="4022570"/>
                  </a:moveTo>
                  <a:lnTo>
                    <a:pt x="3983788" y="3983788"/>
                  </a:lnTo>
                  <a:lnTo>
                    <a:pt x="4015157" y="3951814"/>
                  </a:lnTo>
                  <a:lnTo>
                    <a:pt x="4045913" y="3919246"/>
                  </a:lnTo>
                  <a:lnTo>
                    <a:pt x="4076046" y="3886092"/>
                  </a:lnTo>
                  <a:lnTo>
                    <a:pt x="4105547" y="3852362"/>
                  </a:lnTo>
                  <a:lnTo>
                    <a:pt x="4134406" y="3818066"/>
                  </a:lnTo>
                  <a:lnTo>
                    <a:pt x="4162614" y="3783212"/>
                  </a:lnTo>
                  <a:lnTo>
                    <a:pt x="4190162" y="3747811"/>
                  </a:lnTo>
                  <a:lnTo>
                    <a:pt x="4217040" y="3711871"/>
                  </a:lnTo>
                  <a:lnTo>
                    <a:pt x="4243238" y="3675402"/>
                  </a:lnTo>
                  <a:lnTo>
                    <a:pt x="4268748" y="3638414"/>
                  </a:lnTo>
                  <a:lnTo>
                    <a:pt x="4293560" y="3600915"/>
                  </a:lnTo>
                  <a:lnTo>
                    <a:pt x="4317665" y="3562915"/>
                  </a:lnTo>
                  <a:lnTo>
                    <a:pt x="4341052" y="3524424"/>
                  </a:lnTo>
                  <a:lnTo>
                    <a:pt x="4363714" y="3485450"/>
                  </a:lnTo>
                  <a:lnTo>
                    <a:pt x="4385640" y="3446004"/>
                  </a:lnTo>
                  <a:lnTo>
                    <a:pt x="4406821" y="3406094"/>
                  </a:lnTo>
                  <a:lnTo>
                    <a:pt x="4427248" y="3365731"/>
                  </a:lnTo>
                  <a:lnTo>
                    <a:pt x="4446912" y="3324922"/>
                  </a:lnTo>
                  <a:lnTo>
                    <a:pt x="4465802" y="3283679"/>
                  </a:lnTo>
                  <a:lnTo>
                    <a:pt x="4483910" y="3242010"/>
                  </a:lnTo>
                  <a:lnTo>
                    <a:pt x="4501226" y="3199924"/>
                  </a:lnTo>
                  <a:lnTo>
                    <a:pt x="4517740" y="3157431"/>
                  </a:lnTo>
                  <a:lnTo>
                    <a:pt x="4533445" y="3114541"/>
                  </a:lnTo>
                  <a:lnTo>
                    <a:pt x="4548329" y="3071262"/>
                  </a:lnTo>
                  <a:lnTo>
                    <a:pt x="4562384" y="3027604"/>
                  </a:lnTo>
                  <a:lnTo>
                    <a:pt x="4565649" y="3016725"/>
                  </a:lnTo>
                </a:path>
                <a:path w="4565650" h="4022725">
                  <a:moveTo>
                    <a:pt x="4565649" y="1650575"/>
                  </a:moveTo>
                  <a:lnTo>
                    <a:pt x="4548329" y="1596038"/>
                  </a:lnTo>
                  <a:lnTo>
                    <a:pt x="4533445" y="1552759"/>
                  </a:lnTo>
                  <a:lnTo>
                    <a:pt x="4517740" y="1509869"/>
                  </a:lnTo>
                  <a:lnTo>
                    <a:pt x="4501226" y="1467376"/>
                  </a:lnTo>
                  <a:lnTo>
                    <a:pt x="4483910" y="1425290"/>
                  </a:lnTo>
                  <a:lnTo>
                    <a:pt x="4465802" y="1383621"/>
                  </a:lnTo>
                  <a:lnTo>
                    <a:pt x="4446912" y="1342377"/>
                  </a:lnTo>
                  <a:lnTo>
                    <a:pt x="4427248" y="1301569"/>
                  </a:lnTo>
                  <a:lnTo>
                    <a:pt x="4406821" y="1261206"/>
                  </a:lnTo>
                  <a:lnTo>
                    <a:pt x="4385640" y="1221296"/>
                  </a:lnTo>
                  <a:lnTo>
                    <a:pt x="4363714" y="1181850"/>
                  </a:lnTo>
                  <a:lnTo>
                    <a:pt x="4341052" y="1142876"/>
                  </a:lnTo>
                  <a:lnTo>
                    <a:pt x="4317665" y="1104385"/>
                  </a:lnTo>
                  <a:lnTo>
                    <a:pt x="4293560" y="1066385"/>
                  </a:lnTo>
                  <a:lnTo>
                    <a:pt x="4268748" y="1028886"/>
                  </a:lnTo>
                  <a:lnTo>
                    <a:pt x="4243238" y="991898"/>
                  </a:lnTo>
                  <a:lnTo>
                    <a:pt x="4217040" y="955429"/>
                  </a:lnTo>
                  <a:lnTo>
                    <a:pt x="4190162" y="919489"/>
                  </a:lnTo>
                  <a:lnTo>
                    <a:pt x="4162614" y="884087"/>
                  </a:lnTo>
                  <a:lnTo>
                    <a:pt x="4134406" y="849234"/>
                  </a:lnTo>
                  <a:lnTo>
                    <a:pt x="4105547" y="814937"/>
                  </a:lnTo>
                  <a:lnTo>
                    <a:pt x="4076046" y="781208"/>
                  </a:lnTo>
                  <a:lnTo>
                    <a:pt x="4045913" y="748054"/>
                  </a:lnTo>
                  <a:lnTo>
                    <a:pt x="4015157" y="715486"/>
                  </a:lnTo>
                  <a:lnTo>
                    <a:pt x="3983788" y="683512"/>
                  </a:lnTo>
                  <a:lnTo>
                    <a:pt x="3951814" y="652142"/>
                  </a:lnTo>
                  <a:lnTo>
                    <a:pt x="3919246" y="621386"/>
                  </a:lnTo>
                  <a:lnTo>
                    <a:pt x="3886092" y="591253"/>
                  </a:lnTo>
                  <a:lnTo>
                    <a:pt x="3852362" y="561753"/>
                  </a:lnTo>
                  <a:lnTo>
                    <a:pt x="3818066" y="532894"/>
                  </a:lnTo>
                  <a:lnTo>
                    <a:pt x="3783212" y="504686"/>
                  </a:lnTo>
                  <a:lnTo>
                    <a:pt x="3747811" y="477138"/>
                  </a:lnTo>
                  <a:lnTo>
                    <a:pt x="3711871" y="450260"/>
                  </a:lnTo>
                  <a:lnTo>
                    <a:pt x="3675402" y="424062"/>
                  </a:lnTo>
                  <a:lnTo>
                    <a:pt x="3638414" y="398552"/>
                  </a:lnTo>
                  <a:lnTo>
                    <a:pt x="3600915" y="373740"/>
                  </a:lnTo>
                  <a:lnTo>
                    <a:pt x="3562915" y="349635"/>
                  </a:lnTo>
                  <a:lnTo>
                    <a:pt x="3524424" y="326247"/>
                  </a:lnTo>
                  <a:lnTo>
                    <a:pt x="3485450" y="303586"/>
                  </a:lnTo>
                  <a:lnTo>
                    <a:pt x="3446004" y="281660"/>
                  </a:lnTo>
                  <a:lnTo>
                    <a:pt x="3406094" y="260478"/>
                  </a:lnTo>
                  <a:lnTo>
                    <a:pt x="3365731" y="240051"/>
                  </a:lnTo>
                  <a:lnTo>
                    <a:pt x="3324922" y="220388"/>
                  </a:lnTo>
                  <a:lnTo>
                    <a:pt x="3283679" y="201498"/>
                  </a:lnTo>
                  <a:lnTo>
                    <a:pt x="3242010" y="183390"/>
                  </a:lnTo>
                  <a:lnTo>
                    <a:pt x="3199924" y="166074"/>
                  </a:lnTo>
                  <a:lnTo>
                    <a:pt x="3157431" y="149559"/>
                  </a:lnTo>
                  <a:lnTo>
                    <a:pt x="3114541" y="133855"/>
                  </a:lnTo>
                  <a:lnTo>
                    <a:pt x="3071262" y="118971"/>
                  </a:lnTo>
                  <a:lnTo>
                    <a:pt x="3027604" y="104916"/>
                  </a:lnTo>
                  <a:lnTo>
                    <a:pt x="2983577" y="91700"/>
                  </a:lnTo>
                  <a:lnTo>
                    <a:pt x="2939189" y="79332"/>
                  </a:lnTo>
                  <a:lnTo>
                    <a:pt x="2894451" y="67822"/>
                  </a:lnTo>
                  <a:lnTo>
                    <a:pt x="2849372" y="57178"/>
                  </a:lnTo>
                  <a:lnTo>
                    <a:pt x="2803960" y="47411"/>
                  </a:lnTo>
                  <a:lnTo>
                    <a:pt x="2758226" y="38530"/>
                  </a:lnTo>
                  <a:lnTo>
                    <a:pt x="2712179" y="30543"/>
                  </a:lnTo>
                  <a:lnTo>
                    <a:pt x="2665828" y="23461"/>
                  </a:lnTo>
                  <a:lnTo>
                    <a:pt x="2619182" y="17293"/>
                  </a:lnTo>
                  <a:lnTo>
                    <a:pt x="2572251" y="12048"/>
                  </a:lnTo>
                  <a:lnTo>
                    <a:pt x="2525045" y="7736"/>
                  </a:lnTo>
                  <a:lnTo>
                    <a:pt x="2477572" y="4365"/>
                  </a:lnTo>
                  <a:lnTo>
                    <a:pt x="2429842" y="1946"/>
                  </a:lnTo>
                  <a:lnTo>
                    <a:pt x="2381865" y="488"/>
                  </a:lnTo>
                  <a:lnTo>
                    <a:pt x="2333650" y="0"/>
                  </a:lnTo>
                  <a:lnTo>
                    <a:pt x="2285435" y="488"/>
                  </a:lnTo>
                  <a:lnTo>
                    <a:pt x="2237457" y="1946"/>
                  </a:lnTo>
                  <a:lnTo>
                    <a:pt x="2189728" y="4365"/>
                  </a:lnTo>
                  <a:lnTo>
                    <a:pt x="2142255" y="7736"/>
                  </a:lnTo>
                  <a:lnTo>
                    <a:pt x="2095049" y="12048"/>
                  </a:lnTo>
                  <a:lnTo>
                    <a:pt x="2048118" y="17293"/>
                  </a:lnTo>
                  <a:lnTo>
                    <a:pt x="2001472" y="23461"/>
                  </a:lnTo>
                  <a:lnTo>
                    <a:pt x="1955121" y="30543"/>
                  </a:lnTo>
                  <a:lnTo>
                    <a:pt x="1909074" y="38530"/>
                  </a:lnTo>
                  <a:lnTo>
                    <a:pt x="1863340" y="47411"/>
                  </a:lnTo>
                  <a:lnTo>
                    <a:pt x="1817928" y="57178"/>
                  </a:lnTo>
                  <a:lnTo>
                    <a:pt x="1772848" y="67822"/>
                  </a:lnTo>
                  <a:lnTo>
                    <a:pt x="1728110" y="79332"/>
                  </a:lnTo>
                  <a:lnTo>
                    <a:pt x="1683723" y="91700"/>
                  </a:lnTo>
                  <a:lnTo>
                    <a:pt x="1639696" y="104916"/>
                  </a:lnTo>
                  <a:lnTo>
                    <a:pt x="1596038" y="118971"/>
                  </a:lnTo>
                  <a:lnTo>
                    <a:pt x="1552759" y="133855"/>
                  </a:lnTo>
                  <a:lnTo>
                    <a:pt x="1509869" y="149559"/>
                  </a:lnTo>
                  <a:lnTo>
                    <a:pt x="1467376" y="166074"/>
                  </a:lnTo>
                  <a:lnTo>
                    <a:pt x="1425290" y="183390"/>
                  </a:lnTo>
                  <a:lnTo>
                    <a:pt x="1383621" y="201498"/>
                  </a:lnTo>
                  <a:lnTo>
                    <a:pt x="1342377" y="220388"/>
                  </a:lnTo>
                  <a:lnTo>
                    <a:pt x="1301569" y="240051"/>
                  </a:lnTo>
                  <a:lnTo>
                    <a:pt x="1261206" y="260478"/>
                  </a:lnTo>
                  <a:lnTo>
                    <a:pt x="1221296" y="281660"/>
                  </a:lnTo>
                  <a:lnTo>
                    <a:pt x="1181850" y="303586"/>
                  </a:lnTo>
                  <a:lnTo>
                    <a:pt x="1142876" y="326247"/>
                  </a:lnTo>
                  <a:lnTo>
                    <a:pt x="1104385" y="349635"/>
                  </a:lnTo>
                  <a:lnTo>
                    <a:pt x="1066385" y="373740"/>
                  </a:lnTo>
                  <a:lnTo>
                    <a:pt x="1028886" y="398552"/>
                  </a:lnTo>
                  <a:lnTo>
                    <a:pt x="991898" y="424062"/>
                  </a:lnTo>
                  <a:lnTo>
                    <a:pt x="955429" y="450260"/>
                  </a:lnTo>
                  <a:lnTo>
                    <a:pt x="919489" y="477138"/>
                  </a:lnTo>
                  <a:lnTo>
                    <a:pt x="884087" y="504686"/>
                  </a:lnTo>
                  <a:lnTo>
                    <a:pt x="849234" y="532894"/>
                  </a:lnTo>
                  <a:lnTo>
                    <a:pt x="814937" y="561753"/>
                  </a:lnTo>
                  <a:lnTo>
                    <a:pt x="781208" y="591253"/>
                  </a:lnTo>
                  <a:lnTo>
                    <a:pt x="748054" y="621386"/>
                  </a:lnTo>
                  <a:lnTo>
                    <a:pt x="715486" y="652142"/>
                  </a:lnTo>
                  <a:lnTo>
                    <a:pt x="683512" y="683512"/>
                  </a:lnTo>
                  <a:lnTo>
                    <a:pt x="652142" y="715486"/>
                  </a:lnTo>
                  <a:lnTo>
                    <a:pt x="621386" y="748054"/>
                  </a:lnTo>
                  <a:lnTo>
                    <a:pt x="591253" y="781208"/>
                  </a:lnTo>
                  <a:lnTo>
                    <a:pt x="561753" y="814937"/>
                  </a:lnTo>
                  <a:lnTo>
                    <a:pt x="532894" y="849234"/>
                  </a:lnTo>
                  <a:lnTo>
                    <a:pt x="504686" y="884087"/>
                  </a:lnTo>
                  <a:lnTo>
                    <a:pt x="477138" y="919489"/>
                  </a:lnTo>
                  <a:lnTo>
                    <a:pt x="450260" y="955429"/>
                  </a:lnTo>
                  <a:lnTo>
                    <a:pt x="424062" y="991898"/>
                  </a:lnTo>
                  <a:lnTo>
                    <a:pt x="398552" y="1028886"/>
                  </a:lnTo>
                  <a:lnTo>
                    <a:pt x="373740" y="1066385"/>
                  </a:lnTo>
                  <a:lnTo>
                    <a:pt x="349635" y="1104385"/>
                  </a:lnTo>
                  <a:lnTo>
                    <a:pt x="326247" y="1142876"/>
                  </a:lnTo>
                  <a:lnTo>
                    <a:pt x="303586" y="1181850"/>
                  </a:lnTo>
                  <a:lnTo>
                    <a:pt x="281660" y="1221296"/>
                  </a:lnTo>
                  <a:lnTo>
                    <a:pt x="260478" y="1261206"/>
                  </a:lnTo>
                  <a:lnTo>
                    <a:pt x="240051" y="1301569"/>
                  </a:lnTo>
                  <a:lnTo>
                    <a:pt x="220388" y="1342377"/>
                  </a:lnTo>
                  <a:lnTo>
                    <a:pt x="201498" y="1383621"/>
                  </a:lnTo>
                  <a:lnTo>
                    <a:pt x="183390" y="1425290"/>
                  </a:lnTo>
                  <a:lnTo>
                    <a:pt x="166074" y="1467376"/>
                  </a:lnTo>
                  <a:lnTo>
                    <a:pt x="149559" y="1509869"/>
                  </a:lnTo>
                  <a:lnTo>
                    <a:pt x="133855" y="1552759"/>
                  </a:lnTo>
                  <a:lnTo>
                    <a:pt x="118971" y="1596038"/>
                  </a:lnTo>
                  <a:lnTo>
                    <a:pt x="104916" y="1639696"/>
                  </a:lnTo>
                  <a:lnTo>
                    <a:pt x="91700" y="1683723"/>
                  </a:lnTo>
                  <a:lnTo>
                    <a:pt x="79332" y="1728110"/>
                  </a:lnTo>
                  <a:lnTo>
                    <a:pt x="67822" y="1772848"/>
                  </a:lnTo>
                  <a:lnTo>
                    <a:pt x="57178" y="1817928"/>
                  </a:lnTo>
                  <a:lnTo>
                    <a:pt x="47411" y="1863340"/>
                  </a:lnTo>
                  <a:lnTo>
                    <a:pt x="38530" y="1909074"/>
                  </a:lnTo>
                  <a:lnTo>
                    <a:pt x="30543" y="1955121"/>
                  </a:lnTo>
                  <a:lnTo>
                    <a:pt x="23461" y="2001472"/>
                  </a:lnTo>
                  <a:lnTo>
                    <a:pt x="17293" y="2048118"/>
                  </a:lnTo>
                  <a:lnTo>
                    <a:pt x="12048" y="2095049"/>
                  </a:lnTo>
                  <a:lnTo>
                    <a:pt x="7736" y="2142255"/>
                  </a:lnTo>
                  <a:lnTo>
                    <a:pt x="4365" y="2189728"/>
                  </a:lnTo>
                  <a:lnTo>
                    <a:pt x="1946" y="2237457"/>
                  </a:lnTo>
                  <a:lnTo>
                    <a:pt x="488" y="2285435"/>
                  </a:lnTo>
                  <a:lnTo>
                    <a:pt x="0" y="2333650"/>
                  </a:lnTo>
                  <a:lnTo>
                    <a:pt x="488" y="2381865"/>
                  </a:lnTo>
                  <a:lnTo>
                    <a:pt x="1946" y="2429842"/>
                  </a:lnTo>
                  <a:lnTo>
                    <a:pt x="4365" y="2477572"/>
                  </a:lnTo>
                  <a:lnTo>
                    <a:pt x="7736" y="2525045"/>
                  </a:lnTo>
                  <a:lnTo>
                    <a:pt x="12048" y="2572251"/>
                  </a:lnTo>
                  <a:lnTo>
                    <a:pt x="17293" y="2619182"/>
                  </a:lnTo>
                  <a:lnTo>
                    <a:pt x="23461" y="2665828"/>
                  </a:lnTo>
                  <a:lnTo>
                    <a:pt x="30543" y="2712179"/>
                  </a:lnTo>
                  <a:lnTo>
                    <a:pt x="38530" y="2758226"/>
                  </a:lnTo>
                  <a:lnTo>
                    <a:pt x="47411" y="2803960"/>
                  </a:lnTo>
                  <a:lnTo>
                    <a:pt x="57178" y="2849372"/>
                  </a:lnTo>
                  <a:lnTo>
                    <a:pt x="67822" y="2894451"/>
                  </a:lnTo>
                  <a:lnTo>
                    <a:pt x="79332" y="2939189"/>
                  </a:lnTo>
                  <a:lnTo>
                    <a:pt x="91700" y="2983577"/>
                  </a:lnTo>
                  <a:lnTo>
                    <a:pt x="104916" y="3027604"/>
                  </a:lnTo>
                  <a:lnTo>
                    <a:pt x="118971" y="3071262"/>
                  </a:lnTo>
                  <a:lnTo>
                    <a:pt x="133855" y="3114541"/>
                  </a:lnTo>
                  <a:lnTo>
                    <a:pt x="149559" y="3157431"/>
                  </a:lnTo>
                  <a:lnTo>
                    <a:pt x="166074" y="3199924"/>
                  </a:lnTo>
                  <a:lnTo>
                    <a:pt x="183390" y="3242010"/>
                  </a:lnTo>
                  <a:lnTo>
                    <a:pt x="201498" y="3283679"/>
                  </a:lnTo>
                  <a:lnTo>
                    <a:pt x="220388" y="3324922"/>
                  </a:lnTo>
                  <a:lnTo>
                    <a:pt x="240051" y="3365731"/>
                  </a:lnTo>
                  <a:lnTo>
                    <a:pt x="260478" y="3406094"/>
                  </a:lnTo>
                  <a:lnTo>
                    <a:pt x="281660" y="3446004"/>
                  </a:lnTo>
                  <a:lnTo>
                    <a:pt x="303586" y="3485450"/>
                  </a:lnTo>
                  <a:lnTo>
                    <a:pt x="326247" y="3524424"/>
                  </a:lnTo>
                  <a:lnTo>
                    <a:pt x="349635" y="3562915"/>
                  </a:lnTo>
                  <a:lnTo>
                    <a:pt x="373740" y="3600915"/>
                  </a:lnTo>
                  <a:lnTo>
                    <a:pt x="398552" y="3638414"/>
                  </a:lnTo>
                  <a:lnTo>
                    <a:pt x="424062" y="3675402"/>
                  </a:lnTo>
                  <a:lnTo>
                    <a:pt x="450260" y="3711871"/>
                  </a:lnTo>
                  <a:lnTo>
                    <a:pt x="477138" y="3747811"/>
                  </a:lnTo>
                  <a:lnTo>
                    <a:pt x="504686" y="3783212"/>
                  </a:lnTo>
                  <a:lnTo>
                    <a:pt x="532894" y="3818066"/>
                  </a:lnTo>
                  <a:lnTo>
                    <a:pt x="561753" y="3852362"/>
                  </a:lnTo>
                  <a:lnTo>
                    <a:pt x="591253" y="3886092"/>
                  </a:lnTo>
                  <a:lnTo>
                    <a:pt x="621386" y="3919246"/>
                  </a:lnTo>
                  <a:lnTo>
                    <a:pt x="652142" y="3951814"/>
                  </a:lnTo>
                  <a:lnTo>
                    <a:pt x="683512" y="3983788"/>
                  </a:lnTo>
                  <a:lnTo>
                    <a:pt x="715486" y="4015157"/>
                  </a:lnTo>
                  <a:lnTo>
                    <a:pt x="723335" y="4022570"/>
                  </a:lnTo>
                </a:path>
              </a:pathLst>
            </a:custGeom>
            <a:ln w="12700">
              <a:solidFill>
                <a:srgbClr val="8DA23C"/>
              </a:solidFill>
            </a:ln>
          </p:spPr>
          <p:txBody>
            <a:bodyPr wrap="square" lIns="0" tIns="0" rIns="0" bIns="0" rtlCol="0"/>
            <a:lstStyle/>
            <a:p>
              <a:endParaRPr/>
            </a:p>
          </p:txBody>
        </p:sp>
      </p:grpSp>
      <p:sp>
        <p:nvSpPr>
          <p:cNvPr id="38" name="TextBox 37">
            <a:extLst>
              <a:ext uri="{FF2B5EF4-FFF2-40B4-BE49-F238E27FC236}">
                <a16:creationId xmlns:a16="http://schemas.microsoft.com/office/drawing/2014/main" id="{0E087336-4454-4F69-A3CA-8CA23FBDD022}"/>
              </a:ext>
            </a:extLst>
          </p:cNvPr>
          <p:cNvSpPr txBox="1"/>
          <p:nvPr/>
        </p:nvSpPr>
        <p:spPr>
          <a:xfrm>
            <a:off x="4557160" y="2449193"/>
            <a:ext cx="3141565" cy="553998"/>
          </a:xfrm>
          <a:prstGeom prst="rect">
            <a:avLst/>
          </a:prstGeom>
          <a:noFill/>
        </p:spPr>
        <p:txBody>
          <a:bodyPr wrap="square" rtlCol="0">
            <a:spAutoFit/>
          </a:bodyPr>
          <a:lstStyle/>
          <a:p>
            <a:r>
              <a:rPr lang="en-GB" sz="1200" spc="70" dirty="0">
                <a:solidFill>
                  <a:srgbClr val="3C3C3B"/>
                </a:solidFill>
                <a:latin typeface="Trebuchet MS"/>
                <a:cs typeface="Trebuchet MS"/>
              </a:rPr>
              <a:t>SALVATIONARMY.ORG.UK/FEEDINGHOPE</a:t>
            </a:r>
            <a:endParaRPr lang="en-GB" sz="1200" dirty="0">
              <a:latin typeface="Trebuchet MS"/>
              <a:cs typeface="Trebuchet MS"/>
            </a:endParaRPr>
          </a:p>
          <a:p>
            <a:endParaRPr lang="en-GB" dirty="0"/>
          </a:p>
        </p:txBody>
      </p:sp>
      <p:sp>
        <p:nvSpPr>
          <p:cNvPr id="40" name="TextBox 39">
            <a:extLst>
              <a:ext uri="{FF2B5EF4-FFF2-40B4-BE49-F238E27FC236}">
                <a16:creationId xmlns:a16="http://schemas.microsoft.com/office/drawing/2014/main" id="{EB49E757-507E-4A49-98CD-3260995AA137}"/>
              </a:ext>
            </a:extLst>
          </p:cNvPr>
          <p:cNvSpPr txBox="1"/>
          <p:nvPr/>
        </p:nvSpPr>
        <p:spPr>
          <a:xfrm>
            <a:off x="2207494" y="3338921"/>
            <a:ext cx="2294557" cy="1215717"/>
          </a:xfrm>
          <a:prstGeom prst="rect">
            <a:avLst/>
          </a:prstGeom>
          <a:noFill/>
        </p:spPr>
        <p:txBody>
          <a:bodyPr wrap="square" rtlCol="0">
            <a:spAutoFit/>
          </a:bodyPr>
          <a:lstStyle/>
          <a:p>
            <a:pPr marL="257810" marR="426720" algn="ctr">
              <a:lnSpc>
                <a:spcPct val="100000"/>
              </a:lnSpc>
            </a:pPr>
            <a:r>
              <a:rPr lang="en-GB" sz="1100" spc="35" dirty="0">
                <a:solidFill>
                  <a:srgbClr val="3C3C3B"/>
                </a:solidFill>
                <a:latin typeface="Arial"/>
                <a:cs typeface="Arial"/>
              </a:rPr>
              <a:t>Support</a:t>
            </a:r>
            <a:r>
              <a:rPr lang="en-GB" sz="1100" spc="-45" dirty="0">
                <a:solidFill>
                  <a:srgbClr val="3C3C3B"/>
                </a:solidFill>
                <a:latin typeface="Arial"/>
                <a:cs typeface="Arial"/>
              </a:rPr>
              <a:t> </a:t>
            </a:r>
            <a:r>
              <a:rPr lang="en-GB" sz="1100" spc="30" dirty="0">
                <a:solidFill>
                  <a:srgbClr val="3C3C3B"/>
                </a:solidFill>
                <a:latin typeface="Arial"/>
                <a:cs typeface="Arial"/>
              </a:rPr>
              <a:t>families</a:t>
            </a:r>
            <a:r>
              <a:rPr lang="en-GB" sz="1100" spc="-45" dirty="0">
                <a:solidFill>
                  <a:srgbClr val="3C3C3B"/>
                </a:solidFill>
                <a:latin typeface="Arial"/>
                <a:cs typeface="Arial"/>
              </a:rPr>
              <a:t> </a:t>
            </a:r>
            <a:r>
              <a:rPr lang="en-GB" sz="1100" spc="30" dirty="0">
                <a:solidFill>
                  <a:srgbClr val="3C3C3B"/>
                </a:solidFill>
                <a:latin typeface="Arial"/>
                <a:cs typeface="Arial"/>
              </a:rPr>
              <a:t>and </a:t>
            </a:r>
            <a:r>
              <a:rPr lang="en-GB" sz="1100" spc="15" dirty="0">
                <a:solidFill>
                  <a:srgbClr val="3C3C3B"/>
                </a:solidFill>
                <a:latin typeface="Arial"/>
                <a:cs typeface="Arial"/>
              </a:rPr>
              <a:t> </a:t>
            </a:r>
            <a:r>
              <a:rPr lang="en-GB" sz="1100" spc="35" dirty="0">
                <a:solidFill>
                  <a:srgbClr val="3C3C3B"/>
                </a:solidFill>
                <a:latin typeface="Arial"/>
                <a:cs typeface="Arial"/>
              </a:rPr>
              <a:t>their </a:t>
            </a:r>
            <a:r>
              <a:rPr lang="en-GB" sz="1100" spc="30" dirty="0">
                <a:solidFill>
                  <a:srgbClr val="3C3C3B"/>
                </a:solidFill>
                <a:latin typeface="Arial"/>
                <a:cs typeface="Arial"/>
              </a:rPr>
              <a:t>communities,  </a:t>
            </a:r>
            <a:r>
              <a:rPr lang="en-GB" sz="1100" spc="65" dirty="0">
                <a:solidFill>
                  <a:srgbClr val="3C3C3B"/>
                </a:solidFill>
                <a:latin typeface="Arial"/>
                <a:cs typeface="Arial"/>
              </a:rPr>
              <a:t>feeding hope to  </a:t>
            </a:r>
            <a:r>
              <a:rPr lang="en-GB" sz="1100" spc="30" dirty="0">
                <a:solidFill>
                  <a:srgbClr val="3C3C3B"/>
                </a:solidFill>
                <a:latin typeface="Arial"/>
                <a:cs typeface="Arial"/>
              </a:rPr>
              <a:t>farmers </a:t>
            </a:r>
            <a:r>
              <a:rPr lang="en-GB" sz="1100" spc="50" dirty="0">
                <a:solidFill>
                  <a:srgbClr val="3C3C3B"/>
                </a:solidFill>
                <a:latin typeface="Arial"/>
                <a:cs typeface="Arial"/>
              </a:rPr>
              <a:t>now</a:t>
            </a:r>
            <a:r>
              <a:rPr lang="en-GB" sz="1100" spc="-204" dirty="0">
                <a:solidFill>
                  <a:srgbClr val="3C3C3B"/>
                </a:solidFill>
                <a:latin typeface="Arial"/>
                <a:cs typeface="Arial"/>
              </a:rPr>
              <a:t> </a:t>
            </a:r>
            <a:r>
              <a:rPr lang="en-GB" sz="1100" spc="30" dirty="0">
                <a:solidFill>
                  <a:srgbClr val="3C3C3B"/>
                </a:solidFill>
                <a:latin typeface="Arial"/>
                <a:cs typeface="Arial"/>
              </a:rPr>
              <a:t>and </a:t>
            </a:r>
            <a:r>
              <a:rPr lang="en-GB" sz="1100" spc="40" dirty="0">
                <a:solidFill>
                  <a:srgbClr val="3C3C3B"/>
                </a:solidFill>
                <a:latin typeface="Arial"/>
                <a:cs typeface="Arial"/>
              </a:rPr>
              <a:t>for</a:t>
            </a:r>
            <a:endParaRPr lang="en-GB" sz="1100" dirty="0">
              <a:latin typeface="Arial"/>
              <a:cs typeface="Arial"/>
            </a:endParaRPr>
          </a:p>
          <a:p>
            <a:pPr marR="168910" algn="ctr">
              <a:lnSpc>
                <a:spcPct val="100000"/>
              </a:lnSpc>
            </a:pPr>
            <a:r>
              <a:rPr lang="en-GB" sz="1100" spc="30" dirty="0">
                <a:solidFill>
                  <a:srgbClr val="3C3C3B"/>
                </a:solidFill>
                <a:latin typeface="Arial"/>
                <a:cs typeface="Arial"/>
              </a:rPr>
              <a:t>generations </a:t>
            </a:r>
            <a:r>
              <a:rPr lang="en-GB" sz="1100" spc="50" dirty="0">
                <a:solidFill>
                  <a:srgbClr val="3C3C3B"/>
                </a:solidFill>
                <a:latin typeface="Arial"/>
                <a:cs typeface="Arial"/>
              </a:rPr>
              <a:t>to</a:t>
            </a:r>
            <a:r>
              <a:rPr lang="en-GB" sz="1100" spc="-95" dirty="0">
                <a:solidFill>
                  <a:srgbClr val="3C3C3B"/>
                </a:solidFill>
                <a:latin typeface="Arial"/>
                <a:cs typeface="Arial"/>
              </a:rPr>
              <a:t> </a:t>
            </a:r>
            <a:r>
              <a:rPr lang="en-GB" sz="1100" spc="25" dirty="0">
                <a:solidFill>
                  <a:srgbClr val="3C3C3B"/>
                </a:solidFill>
                <a:latin typeface="Arial"/>
                <a:cs typeface="Arial"/>
              </a:rPr>
              <a:t>come.</a:t>
            </a:r>
            <a:endParaRPr lang="en-GB" sz="1100" dirty="0">
              <a:latin typeface="Arial"/>
              <a:cs typeface="Arial"/>
            </a:endParaRPr>
          </a:p>
          <a:p>
            <a:endParaRPr lang="en-GB" dirty="0"/>
          </a:p>
        </p:txBody>
      </p:sp>
      <p:pic>
        <p:nvPicPr>
          <p:cNvPr id="32" name="Picture 31">
            <a:extLst>
              <a:ext uri="{FF2B5EF4-FFF2-40B4-BE49-F238E27FC236}">
                <a16:creationId xmlns:a16="http://schemas.microsoft.com/office/drawing/2014/main" id="{A3B251CD-39F0-4EDB-AC49-9B077DAE83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3150" y="2632494"/>
            <a:ext cx="4369047" cy="4254402"/>
          </a:xfrm>
          <a:prstGeom prst="rect">
            <a:avLst/>
          </a:prstGeom>
        </p:spPr>
      </p:pic>
      <p:sp>
        <p:nvSpPr>
          <p:cNvPr id="54" name="object 27">
            <a:extLst>
              <a:ext uri="{FF2B5EF4-FFF2-40B4-BE49-F238E27FC236}">
                <a16:creationId xmlns:a16="http://schemas.microsoft.com/office/drawing/2014/main" id="{6538CA50-9AC6-470E-88B7-8082AE26DBB7}"/>
              </a:ext>
            </a:extLst>
          </p:cNvPr>
          <p:cNvSpPr txBox="1"/>
          <p:nvPr/>
        </p:nvSpPr>
        <p:spPr>
          <a:xfrm>
            <a:off x="438602" y="6465701"/>
            <a:ext cx="2294557" cy="163699"/>
          </a:xfrm>
          <a:prstGeom prst="rect">
            <a:avLst/>
          </a:prstGeom>
        </p:spPr>
        <p:txBody>
          <a:bodyPr vert="horz" wrap="square" lIns="0" tIns="12700" rIns="0" bIns="0" rtlCol="0">
            <a:spAutoFit/>
          </a:bodyPr>
          <a:lstStyle/>
          <a:p>
            <a:pPr marL="28575" marR="5080" indent="-16510">
              <a:lnSpc>
                <a:spcPct val="120400"/>
              </a:lnSpc>
              <a:spcBef>
                <a:spcPts val="100"/>
              </a:spcBef>
            </a:pPr>
            <a:r>
              <a:rPr sz="900" b="1" spc="10" dirty="0">
                <a:solidFill>
                  <a:srgbClr val="FFFFFF"/>
                </a:solidFill>
                <a:latin typeface="Arial"/>
                <a:cs typeface="Arial"/>
              </a:rPr>
              <a:t>In </a:t>
            </a:r>
            <a:r>
              <a:rPr sz="900" b="1" spc="20" dirty="0">
                <a:solidFill>
                  <a:srgbClr val="FFFFFF"/>
                </a:solidFill>
                <a:latin typeface="Arial"/>
                <a:cs typeface="Arial"/>
              </a:rPr>
              <a:t>partnership</a:t>
            </a:r>
            <a:r>
              <a:rPr sz="900" b="1" spc="-65" dirty="0">
                <a:solidFill>
                  <a:srgbClr val="FFFFFF"/>
                </a:solidFill>
                <a:latin typeface="Arial"/>
                <a:cs typeface="Arial"/>
              </a:rPr>
              <a:t> </a:t>
            </a:r>
            <a:r>
              <a:rPr sz="900" b="1" spc="35" dirty="0">
                <a:solidFill>
                  <a:srgbClr val="FFFFFF"/>
                </a:solidFill>
                <a:latin typeface="Arial"/>
                <a:cs typeface="Arial"/>
              </a:rPr>
              <a:t>with </a:t>
            </a:r>
            <a:r>
              <a:rPr sz="900" b="1" spc="50" dirty="0">
                <a:solidFill>
                  <a:srgbClr val="FFFFFF"/>
                </a:solidFill>
                <a:latin typeface="Arial"/>
                <a:cs typeface="Arial"/>
              </a:rPr>
              <a:t>Family</a:t>
            </a:r>
            <a:r>
              <a:rPr sz="900" b="1" spc="-10" dirty="0">
                <a:solidFill>
                  <a:srgbClr val="FFFFFF"/>
                </a:solidFill>
                <a:latin typeface="Arial"/>
                <a:cs typeface="Arial"/>
              </a:rPr>
              <a:t> </a:t>
            </a:r>
            <a:r>
              <a:rPr sz="900" b="1" spc="55" dirty="0">
                <a:solidFill>
                  <a:srgbClr val="FFFFFF"/>
                </a:solidFill>
                <a:latin typeface="Arial"/>
                <a:cs typeface="Arial"/>
              </a:rPr>
              <a:t>Ministries</a:t>
            </a:r>
            <a:endParaRPr sz="900" dirty="0">
              <a:latin typeface="Arial"/>
              <a:cs typeface="Arial"/>
            </a:endParaRPr>
          </a:p>
        </p:txBody>
      </p:sp>
      <p:sp>
        <p:nvSpPr>
          <p:cNvPr id="55" name="object 6">
            <a:extLst>
              <a:ext uri="{FF2B5EF4-FFF2-40B4-BE49-F238E27FC236}">
                <a16:creationId xmlns:a16="http://schemas.microsoft.com/office/drawing/2014/main" id="{9228D54B-588D-43D3-A9D7-97088DC12689}"/>
              </a:ext>
            </a:extLst>
          </p:cNvPr>
          <p:cNvSpPr/>
          <p:nvPr/>
        </p:nvSpPr>
        <p:spPr>
          <a:xfrm>
            <a:off x="-76200" y="5334999"/>
            <a:ext cx="1688548" cy="584525"/>
          </a:xfrm>
          <a:prstGeom prst="rect">
            <a:avLst/>
          </a:prstGeom>
          <a:blipFill>
            <a:blip r:embed="rId6" cstate="print"/>
            <a:stretch>
              <a:fillRect/>
            </a:stretch>
          </a:blipFill>
        </p:spPr>
        <p:txBody>
          <a:bodyPr wrap="square" lIns="0" tIns="0" rIns="0" bIns="0" rtlCol="0"/>
          <a:lstStyle/>
          <a:p>
            <a:endParaRPr dirty="0"/>
          </a:p>
        </p:txBody>
      </p:sp>
      <p:sp>
        <p:nvSpPr>
          <p:cNvPr id="56" name="object 7">
            <a:extLst>
              <a:ext uri="{FF2B5EF4-FFF2-40B4-BE49-F238E27FC236}">
                <a16:creationId xmlns:a16="http://schemas.microsoft.com/office/drawing/2014/main" id="{00B21759-A605-4EA8-94D5-B1A803A509BC}"/>
              </a:ext>
            </a:extLst>
          </p:cNvPr>
          <p:cNvSpPr txBox="1"/>
          <p:nvPr/>
        </p:nvSpPr>
        <p:spPr>
          <a:xfrm>
            <a:off x="689099" y="5438473"/>
            <a:ext cx="618490" cy="389255"/>
          </a:xfrm>
          <a:prstGeom prst="rect">
            <a:avLst/>
          </a:prstGeom>
        </p:spPr>
        <p:txBody>
          <a:bodyPr vert="horz" wrap="square" lIns="0" tIns="12065" rIns="0" bIns="0" rtlCol="0">
            <a:spAutoFit/>
          </a:bodyPr>
          <a:lstStyle/>
          <a:p>
            <a:pPr marL="12700" marR="5080" algn="just">
              <a:lnSpc>
                <a:spcPct val="99500"/>
              </a:lnSpc>
              <a:spcBef>
                <a:spcPts val="95"/>
              </a:spcBef>
            </a:pPr>
            <a:r>
              <a:rPr sz="800" spc="-10" dirty="0">
                <a:latin typeface="Trebuchet MS"/>
                <a:cs typeface="Trebuchet MS"/>
              </a:rPr>
              <a:t>International  Development  </a:t>
            </a:r>
            <a:r>
              <a:rPr sz="800" spc="-15" dirty="0">
                <a:latin typeface="Trebuchet MS"/>
                <a:cs typeface="Trebuchet MS"/>
              </a:rPr>
              <a:t>UK</a:t>
            </a:r>
            <a:endParaRPr sz="800" dirty="0">
              <a:latin typeface="Trebuchet MS"/>
              <a:cs typeface="Trebuchet MS"/>
            </a:endParaRPr>
          </a:p>
        </p:txBody>
      </p:sp>
    </p:spTree>
    <p:extLst>
      <p:ext uri="{BB962C8B-B14F-4D97-AF65-F5344CB8AC3E}">
        <p14:creationId xmlns:p14="http://schemas.microsoft.com/office/powerpoint/2010/main" val="1828002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FBE7B6"/>
          </a:solidFill>
        </p:spPr>
        <p:txBody>
          <a:bodyPr wrap="square" lIns="0" tIns="0" rIns="0" bIns="0" rtlCol="0"/>
          <a:lstStyle/>
          <a:p>
            <a:endParaRPr/>
          </a:p>
        </p:txBody>
      </p:sp>
      <p:grpSp>
        <p:nvGrpSpPr>
          <p:cNvPr id="5" name="object 5"/>
          <p:cNvGrpSpPr/>
          <p:nvPr/>
        </p:nvGrpSpPr>
        <p:grpSpPr>
          <a:xfrm>
            <a:off x="5916752" y="5659554"/>
            <a:ext cx="358775" cy="741800"/>
            <a:chOff x="5916752" y="5659554"/>
            <a:chExt cx="358775" cy="741800"/>
          </a:xfrm>
        </p:grpSpPr>
        <p:sp>
          <p:nvSpPr>
            <p:cNvPr id="7" name="object 7"/>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EABD00"/>
            </a:solidFill>
          </p:spPr>
          <p:txBody>
            <a:bodyPr wrap="square" lIns="0" tIns="0" rIns="0" bIns="0" rtlCol="0"/>
            <a:lstStyle/>
            <a:p>
              <a:endParaRPr/>
            </a:p>
          </p:txBody>
        </p:sp>
        <p:sp>
          <p:nvSpPr>
            <p:cNvPr id="8" name="object 8"/>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EABD00"/>
            </a:solidFill>
          </p:spPr>
          <p:txBody>
            <a:bodyPr wrap="square" lIns="0" tIns="0" rIns="0" bIns="0" rtlCol="0"/>
            <a:lstStyle/>
            <a:p>
              <a:endParaRPr/>
            </a:p>
          </p:txBody>
        </p:sp>
      </p:grpSp>
      <p:sp>
        <p:nvSpPr>
          <p:cNvPr id="12" name="object 4">
            <a:extLst>
              <a:ext uri="{FF2B5EF4-FFF2-40B4-BE49-F238E27FC236}">
                <a16:creationId xmlns:a16="http://schemas.microsoft.com/office/drawing/2014/main" id="{A19F5ACC-2BAE-49CD-A4BB-BA57DBA8999B}"/>
              </a:ext>
            </a:extLst>
          </p:cNvPr>
          <p:cNvSpPr txBox="1">
            <a:spLocks/>
          </p:cNvSpPr>
          <p:nvPr/>
        </p:nvSpPr>
        <p:spPr>
          <a:xfrm>
            <a:off x="444500" y="421640"/>
            <a:ext cx="4065942" cy="551433"/>
          </a:xfrm>
          <a:prstGeom prst="rect">
            <a:avLst/>
          </a:prstGeom>
        </p:spPr>
        <p:txBody>
          <a:bodyPr vert="horz" wrap="square" lIns="0" tIns="12700" rIns="0" bIns="0" rtlCol="0">
            <a:spAutoFit/>
          </a:bodyPr>
          <a:lstStyle>
            <a:lvl1pPr>
              <a:defRPr sz="3000" b="1" i="0">
                <a:solidFill>
                  <a:srgbClr val="8DA23C"/>
                </a:solidFill>
                <a:latin typeface="Arial"/>
                <a:ea typeface="+mj-ea"/>
                <a:cs typeface="Arial"/>
              </a:defRPr>
            </a:lvl1pPr>
          </a:lstStyle>
          <a:p>
            <a:pPr marL="12700">
              <a:spcBef>
                <a:spcPts val="100"/>
              </a:spcBef>
              <a:tabLst>
                <a:tab pos="1623695" algn="l"/>
              </a:tabLst>
            </a:pPr>
            <a:r>
              <a:rPr lang="en-GB" sz="3500" u="sng" kern="0" spc="315" dirty="0">
                <a:solidFill>
                  <a:srgbClr val="F3C32D"/>
                </a:solidFill>
                <a:latin typeface="Trebuchet MS"/>
                <a:cs typeface="Trebuchet MS"/>
              </a:rPr>
              <a:t>FEEDING HOPE</a:t>
            </a:r>
            <a:endParaRPr lang="en-GB" sz="3500" u="sng" kern="0" spc="80" dirty="0">
              <a:solidFill>
                <a:srgbClr val="F3C32D"/>
              </a:solidFill>
              <a:latin typeface="Trebuchet MS"/>
              <a:cs typeface="Trebuchet MS"/>
            </a:endParaRPr>
          </a:p>
        </p:txBody>
      </p:sp>
      <p:pic>
        <p:nvPicPr>
          <p:cNvPr id="17" name="Picture 16">
            <a:extLst>
              <a:ext uri="{FF2B5EF4-FFF2-40B4-BE49-F238E27FC236}">
                <a16:creationId xmlns:a16="http://schemas.microsoft.com/office/drawing/2014/main" id="{D1BDC988-4A9D-49B4-B280-3F25A61A8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8773" y="932890"/>
            <a:ext cx="7072074" cy="4755693"/>
          </a:xfrm>
          <a:prstGeom prst="rect">
            <a:avLst/>
          </a:prstGeom>
        </p:spPr>
      </p:pic>
      <p:sp>
        <p:nvSpPr>
          <p:cNvPr id="18" name="object 3">
            <a:extLst>
              <a:ext uri="{FF2B5EF4-FFF2-40B4-BE49-F238E27FC236}">
                <a16:creationId xmlns:a16="http://schemas.microsoft.com/office/drawing/2014/main" id="{C7970512-F903-4706-BD57-E6BE971AF1BD}"/>
              </a:ext>
            </a:extLst>
          </p:cNvPr>
          <p:cNvSpPr txBox="1"/>
          <p:nvPr/>
        </p:nvSpPr>
        <p:spPr>
          <a:xfrm>
            <a:off x="457200" y="1295400"/>
            <a:ext cx="4648200" cy="1551707"/>
          </a:xfrm>
          <a:prstGeom prst="rect">
            <a:avLst/>
          </a:prstGeom>
        </p:spPr>
        <p:txBody>
          <a:bodyPr vert="horz" wrap="square" lIns="0" tIns="12700" rIns="0" bIns="0" rtlCol="0">
            <a:spAutoFit/>
          </a:bodyPr>
          <a:lstStyle/>
          <a:p>
            <a:pPr marL="285750" indent="-285750">
              <a:buFontTx/>
              <a:buChar char="-"/>
            </a:pPr>
            <a:r>
              <a:rPr lang="en-GB" sz="2000" dirty="0">
                <a:latin typeface="Trebuchet MS"/>
                <a:cs typeface="Trebuchet MS"/>
              </a:rPr>
              <a:t>Focuses on farmers in Zimbabwe</a:t>
            </a:r>
          </a:p>
          <a:p>
            <a:pPr marL="285750" indent="-285750">
              <a:buFontTx/>
              <a:buChar char="-"/>
            </a:pPr>
            <a:r>
              <a:rPr lang="en-GB" sz="2000" dirty="0">
                <a:latin typeface="Trebuchet MS"/>
                <a:cs typeface="Trebuchet MS"/>
              </a:rPr>
              <a:t>What life is like for them and their families</a:t>
            </a:r>
          </a:p>
          <a:p>
            <a:pPr marL="285750" indent="-285750">
              <a:buFontTx/>
              <a:buChar char="-"/>
            </a:pPr>
            <a:r>
              <a:rPr lang="en-GB" sz="2000" dirty="0">
                <a:latin typeface="Trebuchet MS"/>
                <a:cs typeface="Trebuchet MS"/>
              </a:rPr>
              <a:t>Funds raised support projects all over the world</a:t>
            </a:r>
            <a:endParaRPr sz="20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AB99A"/>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C8986C"/>
          </a:solidFill>
        </p:spPr>
        <p:txBody>
          <a:bodyPr wrap="square" lIns="0" tIns="0" rIns="0" bIns="0" rtlCol="0"/>
          <a:lstStyle/>
          <a:p>
            <a:endParaRPr/>
          </a:p>
        </p:txBody>
      </p:sp>
      <p:sp>
        <p:nvSpPr>
          <p:cNvPr id="4" name="object 4"/>
          <p:cNvSpPr/>
          <p:nvPr/>
        </p:nvSpPr>
        <p:spPr>
          <a:xfrm>
            <a:off x="9606064" y="1700999"/>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C8986C"/>
          </a:solidFill>
        </p:spPr>
        <p:txBody>
          <a:bodyPr wrap="square" lIns="0" tIns="0" rIns="0" bIns="0" rtlCol="0"/>
          <a:lstStyle/>
          <a:p>
            <a:endParaRPr/>
          </a:p>
        </p:txBody>
      </p:sp>
      <p:sp>
        <p:nvSpPr>
          <p:cNvPr id="5" name="object 5"/>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C8986C"/>
          </a:solidFill>
        </p:spPr>
        <p:txBody>
          <a:bodyPr wrap="square" lIns="0" tIns="0" rIns="0" bIns="0" rtlCol="0"/>
          <a:lstStyle/>
          <a:p>
            <a:endParaRPr/>
          </a:p>
        </p:txBody>
      </p:sp>
      <p:grpSp>
        <p:nvGrpSpPr>
          <p:cNvPr id="6" name="object 6"/>
          <p:cNvGrpSpPr/>
          <p:nvPr/>
        </p:nvGrpSpPr>
        <p:grpSpPr>
          <a:xfrm>
            <a:off x="5916752" y="5659554"/>
            <a:ext cx="358775" cy="741800"/>
            <a:chOff x="5916752" y="5659554"/>
            <a:chExt cx="358775" cy="741800"/>
          </a:xfrm>
        </p:grpSpPr>
        <p:sp>
          <p:nvSpPr>
            <p:cNvPr id="8" name="object 8"/>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A75D1E"/>
            </a:solidFill>
          </p:spPr>
          <p:txBody>
            <a:bodyPr wrap="square" lIns="0" tIns="0" rIns="0" bIns="0" rtlCol="0"/>
            <a:lstStyle/>
            <a:p>
              <a:endParaRPr/>
            </a:p>
          </p:txBody>
        </p:sp>
        <p:sp>
          <p:nvSpPr>
            <p:cNvPr id="9" name="object 9"/>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A75D1E"/>
            </a:solidFill>
          </p:spPr>
          <p:txBody>
            <a:bodyPr wrap="square" lIns="0" tIns="0" rIns="0" bIns="0" rtlCol="0"/>
            <a:lstStyle/>
            <a:p>
              <a:endParaRPr/>
            </a:p>
          </p:txBody>
        </p:sp>
      </p:grpSp>
      <p:sp>
        <p:nvSpPr>
          <p:cNvPr id="11" name="object 4">
            <a:extLst>
              <a:ext uri="{FF2B5EF4-FFF2-40B4-BE49-F238E27FC236}">
                <a16:creationId xmlns:a16="http://schemas.microsoft.com/office/drawing/2014/main" id="{9E18C5E8-7B7F-4C65-9012-1EF311A7FD0D}"/>
              </a:ext>
            </a:extLst>
          </p:cNvPr>
          <p:cNvSpPr txBox="1">
            <a:spLocks/>
          </p:cNvSpPr>
          <p:nvPr/>
        </p:nvSpPr>
        <p:spPr>
          <a:xfrm>
            <a:off x="3708349" y="3185769"/>
            <a:ext cx="4767831" cy="474489"/>
          </a:xfrm>
          <a:prstGeom prst="rect">
            <a:avLst/>
          </a:prstGeom>
        </p:spPr>
        <p:txBody>
          <a:bodyPr vert="horz" wrap="square" lIns="0" tIns="12700" rIns="0" bIns="0" rtlCol="0">
            <a:spAutoFit/>
          </a:bodyPr>
          <a:lstStyle>
            <a:lvl1pPr>
              <a:defRPr>
                <a:latin typeface="+mj-lt"/>
                <a:ea typeface="+mj-ea"/>
                <a:cs typeface="+mj-cs"/>
              </a:defRPr>
            </a:lvl1pPr>
          </a:lstStyle>
          <a:p>
            <a:pPr marL="12700" algn="just">
              <a:spcBef>
                <a:spcPts val="100"/>
              </a:spcBef>
              <a:tabLst>
                <a:tab pos="1623695" algn="l"/>
              </a:tabLst>
            </a:pPr>
            <a:r>
              <a:rPr lang="en-GB" sz="3000" b="1" u="sng" kern="0" dirty="0">
                <a:solidFill>
                  <a:schemeClr val="accent6">
                    <a:lumMod val="50000"/>
                  </a:schemeClr>
                </a:solidFill>
                <a:latin typeface="Trebuchet MS" panose="020B0603020202020204" pitchFamily="34" charset="0"/>
                <a:cs typeface="Arial" panose="020B0604020202020204" pitchFamily="34" charset="0"/>
              </a:rPr>
              <a:t>WHAT IS FOOD SECURITY?</a:t>
            </a:r>
            <a:endParaRPr lang="en-GB" sz="3000" b="1" u="sng" kern="0" spc="80" dirty="0">
              <a:solidFill>
                <a:srgbClr val="A75D1E"/>
              </a:solidFill>
              <a:latin typeface="Trebuchet MS"/>
              <a:cs typeface="Trebuchet MS"/>
            </a:endParaRPr>
          </a:p>
        </p:txBody>
      </p:sp>
    </p:spTree>
    <p:extLst>
      <p:ext uri="{BB962C8B-B14F-4D97-AF65-F5344CB8AC3E}">
        <p14:creationId xmlns:p14="http://schemas.microsoft.com/office/powerpoint/2010/main" val="3366950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AB99A"/>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C8986C"/>
          </a:solidFill>
        </p:spPr>
        <p:txBody>
          <a:bodyPr wrap="square" lIns="0" tIns="0" rIns="0" bIns="0" rtlCol="0"/>
          <a:lstStyle/>
          <a:p>
            <a:endParaRPr/>
          </a:p>
        </p:txBody>
      </p:sp>
      <p:sp>
        <p:nvSpPr>
          <p:cNvPr id="4" name="object 4"/>
          <p:cNvSpPr/>
          <p:nvPr/>
        </p:nvSpPr>
        <p:spPr>
          <a:xfrm>
            <a:off x="9606064" y="1700999"/>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C8986C"/>
          </a:solidFill>
        </p:spPr>
        <p:txBody>
          <a:bodyPr wrap="square" lIns="0" tIns="0" rIns="0" bIns="0" rtlCol="0"/>
          <a:lstStyle/>
          <a:p>
            <a:endParaRPr/>
          </a:p>
        </p:txBody>
      </p:sp>
      <p:sp>
        <p:nvSpPr>
          <p:cNvPr id="5" name="object 5"/>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C8986C"/>
          </a:solidFill>
        </p:spPr>
        <p:txBody>
          <a:bodyPr wrap="square" lIns="0" tIns="0" rIns="0" bIns="0" rtlCol="0"/>
          <a:lstStyle/>
          <a:p>
            <a:endParaRPr/>
          </a:p>
        </p:txBody>
      </p:sp>
      <p:grpSp>
        <p:nvGrpSpPr>
          <p:cNvPr id="6" name="object 6"/>
          <p:cNvGrpSpPr/>
          <p:nvPr/>
        </p:nvGrpSpPr>
        <p:grpSpPr>
          <a:xfrm>
            <a:off x="5916752" y="5659554"/>
            <a:ext cx="358775" cy="741800"/>
            <a:chOff x="5916752" y="5659554"/>
            <a:chExt cx="358775" cy="741800"/>
          </a:xfrm>
        </p:grpSpPr>
        <p:sp>
          <p:nvSpPr>
            <p:cNvPr id="8" name="object 8"/>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A75D1E"/>
            </a:solidFill>
          </p:spPr>
          <p:txBody>
            <a:bodyPr wrap="square" lIns="0" tIns="0" rIns="0" bIns="0" rtlCol="0"/>
            <a:lstStyle/>
            <a:p>
              <a:endParaRPr/>
            </a:p>
          </p:txBody>
        </p:sp>
        <p:sp>
          <p:nvSpPr>
            <p:cNvPr id="9" name="object 9"/>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A75D1E"/>
            </a:solidFill>
          </p:spPr>
          <p:txBody>
            <a:bodyPr wrap="square" lIns="0" tIns="0" rIns="0" bIns="0" rtlCol="0"/>
            <a:lstStyle/>
            <a:p>
              <a:endParaRPr/>
            </a:p>
          </p:txBody>
        </p:sp>
      </p:grpSp>
      <p:sp>
        <p:nvSpPr>
          <p:cNvPr id="15" name="object 4">
            <a:extLst>
              <a:ext uri="{FF2B5EF4-FFF2-40B4-BE49-F238E27FC236}">
                <a16:creationId xmlns:a16="http://schemas.microsoft.com/office/drawing/2014/main" id="{C6F142FA-EBB6-4E88-AF50-58BD542965B0}"/>
              </a:ext>
            </a:extLst>
          </p:cNvPr>
          <p:cNvSpPr txBox="1">
            <a:spLocks/>
          </p:cNvSpPr>
          <p:nvPr/>
        </p:nvSpPr>
        <p:spPr>
          <a:xfrm>
            <a:off x="3574280" y="3191755"/>
            <a:ext cx="5054651" cy="474489"/>
          </a:xfrm>
          <a:prstGeom prst="rect">
            <a:avLst/>
          </a:prstGeom>
        </p:spPr>
        <p:txBody>
          <a:bodyPr vert="horz" wrap="square" lIns="0" tIns="12700" rIns="0" bIns="0" rtlCol="0">
            <a:spAutoFit/>
          </a:bodyPr>
          <a:lstStyle>
            <a:lvl1pPr>
              <a:defRPr>
                <a:latin typeface="+mj-lt"/>
                <a:ea typeface="+mj-ea"/>
                <a:cs typeface="+mj-cs"/>
              </a:defRPr>
            </a:lvl1pPr>
          </a:lstStyle>
          <a:p>
            <a:pPr marL="12700" algn="just">
              <a:spcBef>
                <a:spcPts val="100"/>
              </a:spcBef>
              <a:tabLst>
                <a:tab pos="1623695" algn="l"/>
              </a:tabLst>
            </a:pPr>
            <a:r>
              <a:rPr lang="en-GB" sz="3000" b="1" u="sng" kern="0" dirty="0">
                <a:solidFill>
                  <a:schemeClr val="accent6">
                    <a:lumMod val="50000"/>
                  </a:schemeClr>
                </a:solidFill>
                <a:latin typeface="Trebuchet MS" panose="020B0603020202020204" pitchFamily="34" charset="0"/>
                <a:cs typeface="Arial" panose="020B0604020202020204" pitchFamily="34" charset="0"/>
              </a:rPr>
              <a:t>WHAT IS FOOD INSECURITY?</a:t>
            </a:r>
            <a:endParaRPr lang="en-GB" sz="3000" b="1" u="sng" kern="0" spc="80" dirty="0">
              <a:solidFill>
                <a:srgbClr val="A75D1E"/>
              </a:solidFill>
              <a:latin typeface="Trebuchet MS"/>
              <a:cs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3D8B2"/>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BDC58A"/>
          </a:solidFill>
        </p:spPr>
        <p:txBody>
          <a:bodyPr wrap="square" lIns="0" tIns="0" rIns="0" bIns="0" rtlCol="0"/>
          <a:lstStyle/>
          <a:p>
            <a:endParaRPr/>
          </a:p>
        </p:txBody>
      </p:sp>
      <p:sp>
        <p:nvSpPr>
          <p:cNvPr id="6" name="object 6"/>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BDC58A"/>
          </a:solidFill>
        </p:spPr>
        <p:txBody>
          <a:bodyPr wrap="square" lIns="0" tIns="0" rIns="0" bIns="0" rtlCol="0"/>
          <a:lstStyle/>
          <a:p>
            <a:endParaRPr/>
          </a:p>
        </p:txBody>
      </p:sp>
      <p:grpSp>
        <p:nvGrpSpPr>
          <p:cNvPr id="7" name="object 7"/>
          <p:cNvGrpSpPr/>
          <p:nvPr/>
        </p:nvGrpSpPr>
        <p:grpSpPr>
          <a:xfrm>
            <a:off x="5916752" y="5659554"/>
            <a:ext cx="358775" cy="741800"/>
            <a:chOff x="5916752" y="5659554"/>
            <a:chExt cx="358775" cy="741800"/>
          </a:xfrm>
        </p:grpSpPr>
        <p:sp>
          <p:nvSpPr>
            <p:cNvPr id="9" name="object 9"/>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8DA23C"/>
            </a:solidFill>
          </p:spPr>
          <p:txBody>
            <a:bodyPr wrap="square" lIns="0" tIns="0" rIns="0" bIns="0" rtlCol="0"/>
            <a:lstStyle/>
            <a:p>
              <a:endParaRPr/>
            </a:p>
          </p:txBody>
        </p:sp>
        <p:sp>
          <p:nvSpPr>
            <p:cNvPr id="10" name="object 10"/>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8DA23C"/>
            </a:solidFill>
          </p:spPr>
          <p:txBody>
            <a:bodyPr wrap="square" lIns="0" tIns="0" rIns="0" bIns="0" rtlCol="0"/>
            <a:lstStyle/>
            <a:p>
              <a:endParaRPr/>
            </a:p>
          </p:txBody>
        </p:sp>
      </p:grpSp>
      <p:sp>
        <p:nvSpPr>
          <p:cNvPr id="13" name="object 13"/>
          <p:cNvSpPr/>
          <p:nvPr/>
        </p:nvSpPr>
        <p:spPr>
          <a:xfrm>
            <a:off x="9606064" y="1675827"/>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BDC58A"/>
          </a:solidFill>
        </p:spPr>
        <p:txBody>
          <a:bodyPr wrap="square" lIns="0" tIns="0" rIns="0" bIns="0" rtlCol="0"/>
          <a:lstStyle/>
          <a:p>
            <a:endParaRPr/>
          </a:p>
        </p:txBody>
      </p:sp>
      <p:sp>
        <p:nvSpPr>
          <p:cNvPr id="21" name="object 15">
            <a:extLst>
              <a:ext uri="{FF2B5EF4-FFF2-40B4-BE49-F238E27FC236}">
                <a16:creationId xmlns:a16="http://schemas.microsoft.com/office/drawing/2014/main" id="{C31AB02B-3EF6-42EF-AF0E-496FAB031454}"/>
              </a:ext>
            </a:extLst>
          </p:cNvPr>
          <p:cNvSpPr/>
          <p:nvPr/>
        </p:nvSpPr>
        <p:spPr>
          <a:xfrm>
            <a:off x="3965304" y="737146"/>
            <a:ext cx="3763969" cy="4803571"/>
          </a:xfrm>
          <a:prstGeom prst="rect">
            <a:avLst/>
          </a:prstGeom>
          <a:blipFill>
            <a:blip r:embed="rId4" cstate="print"/>
            <a:stretch>
              <a:fillRect/>
            </a:stretch>
          </a:blipFill>
        </p:spPr>
        <p:txBody>
          <a:bodyPr wrap="square" lIns="0" tIns="0" rIns="0" bIns="0" rtlCol="0"/>
          <a:lstStyle/>
          <a:p>
            <a:endParaRPr dirty="0"/>
          </a:p>
        </p:txBody>
      </p:sp>
      <p:sp>
        <p:nvSpPr>
          <p:cNvPr id="22" name="object 4">
            <a:extLst>
              <a:ext uri="{FF2B5EF4-FFF2-40B4-BE49-F238E27FC236}">
                <a16:creationId xmlns:a16="http://schemas.microsoft.com/office/drawing/2014/main" id="{629AE721-9B97-4DA3-B879-A61B9B298FB1}"/>
              </a:ext>
            </a:extLst>
          </p:cNvPr>
          <p:cNvSpPr txBox="1">
            <a:spLocks/>
          </p:cNvSpPr>
          <p:nvPr/>
        </p:nvSpPr>
        <p:spPr>
          <a:xfrm>
            <a:off x="3965304" y="871980"/>
            <a:ext cx="3429000" cy="474489"/>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tabLst>
                <a:tab pos="1623695" algn="l"/>
              </a:tabLst>
            </a:pPr>
            <a:r>
              <a:rPr lang="en-GB" sz="3000" b="1" u="sng" kern="0" spc="315" dirty="0">
                <a:solidFill>
                  <a:srgbClr val="8DA23C"/>
                </a:solidFill>
                <a:latin typeface="Trebuchet MS"/>
                <a:cs typeface="Trebuchet MS"/>
              </a:rPr>
              <a:t>JANET</a:t>
            </a:r>
            <a:endParaRPr lang="en-GB" sz="3000" b="1" u="sng" kern="0" spc="80" dirty="0">
              <a:solidFill>
                <a:srgbClr val="8DA23C"/>
              </a:solidFill>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FBE7B6"/>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F9DB8E"/>
          </a:solidFill>
        </p:spPr>
        <p:txBody>
          <a:bodyPr wrap="square" lIns="0" tIns="0" rIns="0" bIns="0" rtlCol="0"/>
          <a:lstStyle/>
          <a:p>
            <a:endParaRPr/>
          </a:p>
        </p:txBody>
      </p:sp>
      <p:sp>
        <p:nvSpPr>
          <p:cNvPr id="6" name="object 6"/>
          <p:cNvSpPr/>
          <p:nvPr/>
        </p:nvSpPr>
        <p:spPr>
          <a:xfrm>
            <a:off x="9606064" y="1700999"/>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F9DB8E"/>
          </a:solidFill>
        </p:spPr>
        <p:txBody>
          <a:bodyPr wrap="square" lIns="0" tIns="0" rIns="0" bIns="0" rtlCol="0"/>
          <a:lstStyle/>
          <a:p>
            <a:endParaRPr/>
          </a:p>
        </p:txBody>
      </p:sp>
      <p:sp>
        <p:nvSpPr>
          <p:cNvPr id="7" name="object 7"/>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F9DB8E"/>
          </a:solidFill>
        </p:spPr>
        <p:txBody>
          <a:bodyPr wrap="square" lIns="0" tIns="0" rIns="0" bIns="0" rtlCol="0"/>
          <a:lstStyle/>
          <a:p>
            <a:endParaRPr/>
          </a:p>
        </p:txBody>
      </p:sp>
      <p:grpSp>
        <p:nvGrpSpPr>
          <p:cNvPr id="11" name="object 11"/>
          <p:cNvGrpSpPr/>
          <p:nvPr/>
        </p:nvGrpSpPr>
        <p:grpSpPr>
          <a:xfrm>
            <a:off x="5916752" y="5659554"/>
            <a:ext cx="358775" cy="741800"/>
            <a:chOff x="5916752" y="5659554"/>
            <a:chExt cx="358775" cy="741800"/>
          </a:xfrm>
        </p:grpSpPr>
        <p:sp>
          <p:nvSpPr>
            <p:cNvPr id="13" name="object 13"/>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F3C32D"/>
            </a:solidFill>
          </p:spPr>
          <p:txBody>
            <a:bodyPr wrap="square" lIns="0" tIns="0" rIns="0" bIns="0" rtlCol="0"/>
            <a:lstStyle/>
            <a:p>
              <a:endParaRPr/>
            </a:p>
          </p:txBody>
        </p:sp>
        <p:sp>
          <p:nvSpPr>
            <p:cNvPr id="14" name="object 14"/>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F3C32D"/>
            </a:solidFill>
          </p:spPr>
          <p:txBody>
            <a:bodyPr wrap="square" lIns="0" tIns="0" rIns="0" bIns="0" rtlCol="0"/>
            <a:lstStyle/>
            <a:p>
              <a:endParaRPr/>
            </a:p>
          </p:txBody>
        </p:sp>
      </p:grpSp>
      <p:sp>
        <p:nvSpPr>
          <p:cNvPr id="19" name="object 15">
            <a:extLst>
              <a:ext uri="{FF2B5EF4-FFF2-40B4-BE49-F238E27FC236}">
                <a16:creationId xmlns:a16="http://schemas.microsoft.com/office/drawing/2014/main" id="{E21058FC-AEFE-4D25-A276-3FB8C6537C8C}"/>
              </a:ext>
            </a:extLst>
          </p:cNvPr>
          <p:cNvSpPr/>
          <p:nvPr/>
        </p:nvSpPr>
        <p:spPr>
          <a:xfrm>
            <a:off x="3965304" y="737146"/>
            <a:ext cx="3763969" cy="4803571"/>
          </a:xfrm>
          <a:prstGeom prst="rect">
            <a:avLst/>
          </a:prstGeom>
          <a:blipFill>
            <a:blip r:embed="rId4" cstate="print"/>
            <a:stretch>
              <a:fillRect/>
            </a:stretch>
          </a:blipFill>
        </p:spPr>
        <p:txBody>
          <a:bodyPr wrap="square" lIns="0" tIns="0" rIns="0" bIns="0" rtlCol="0"/>
          <a:lstStyle/>
          <a:p>
            <a:endParaRPr dirty="0"/>
          </a:p>
        </p:txBody>
      </p:sp>
      <p:sp>
        <p:nvSpPr>
          <p:cNvPr id="21" name="object 4">
            <a:extLst>
              <a:ext uri="{FF2B5EF4-FFF2-40B4-BE49-F238E27FC236}">
                <a16:creationId xmlns:a16="http://schemas.microsoft.com/office/drawing/2014/main" id="{A0C1E03A-9DFB-4775-A8BD-BCD8E237BBE6}"/>
              </a:ext>
            </a:extLst>
          </p:cNvPr>
          <p:cNvSpPr txBox="1">
            <a:spLocks/>
          </p:cNvSpPr>
          <p:nvPr/>
        </p:nvSpPr>
        <p:spPr>
          <a:xfrm>
            <a:off x="3965304" y="871980"/>
            <a:ext cx="3429000" cy="474489"/>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tabLst>
                <a:tab pos="1623695" algn="l"/>
              </a:tabLst>
            </a:pPr>
            <a:r>
              <a:rPr lang="en-GB" sz="3000" b="1" u="sng" kern="0" spc="315" dirty="0">
                <a:solidFill>
                  <a:srgbClr val="F3C32D"/>
                </a:solidFill>
                <a:latin typeface="Trebuchet MS"/>
                <a:cs typeface="Trebuchet MS"/>
              </a:rPr>
              <a:t>JANET</a:t>
            </a:r>
            <a:endParaRPr lang="en-GB" sz="3000" b="1" u="sng" kern="0" spc="80" dirty="0">
              <a:solidFill>
                <a:srgbClr val="F3C32D"/>
              </a:solidFill>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AB99A"/>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C8986C"/>
          </a:solidFill>
        </p:spPr>
        <p:txBody>
          <a:bodyPr wrap="square" lIns="0" tIns="0" rIns="0" bIns="0" rtlCol="0"/>
          <a:lstStyle/>
          <a:p>
            <a:endParaRPr/>
          </a:p>
        </p:txBody>
      </p:sp>
      <p:sp>
        <p:nvSpPr>
          <p:cNvPr id="6" name="object 6"/>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C8986C"/>
          </a:solidFill>
        </p:spPr>
        <p:txBody>
          <a:bodyPr wrap="square" lIns="0" tIns="0" rIns="0" bIns="0" rtlCol="0"/>
          <a:lstStyle/>
          <a:p>
            <a:endParaRPr/>
          </a:p>
        </p:txBody>
      </p:sp>
      <p:grpSp>
        <p:nvGrpSpPr>
          <p:cNvPr id="7" name="object 7"/>
          <p:cNvGrpSpPr/>
          <p:nvPr/>
        </p:nvGrpSpPr>
        <p:grpSpPr>
          <a:xfrm>
            <a:off x="5916752" y="5659554"/>
            <a:ext cx="358775" cy="741800"/>
            <a:chOff x="5916752" y="5659554"/>
            <a:chExt cx="358775" cy="741800"/>
          </a:xfrm>
        </p:grpSpPr>
        <p:sp>
          <p:nvSpPr>
            <p:cNvPr id="9" name="object 9"/>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A75D1E"/>
            </a:solidFill>
          </p:spPr>
          <p:txBody>
            <a:bodyPr wrap="square" lIns="0" tIns="0" rIns="0" bIns="0" rtlCol="0"/>
            <a:lstStyle/>
            <a:p>
              <a:endParaRPr/>
            </a:p>
          </p:txBody>
        </p:sp>
        <p:sp>
          <p:nvSpPr>
            <p:cNvPr id="10" name="object 10"/>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A75D1E"/>
            </a:solidFill>
          </p:spPr>
          <p:txBody>
            <a:bodyPr wrap="square" lIns="0" tIns="0" rIns="0" bIns="0" rtlCol="0"/>
            <a:lstStyle/>
            <a:p>
              <a:endParaRPr/>
            </a:p>
          </p:txBody>
        </p:sp>
      </p:grpSp>
      <p:sp>
        <p:nvSpPr>
          <p:cNvPr id="13" name="object 13"/>
          <p:cNvSpPr/>
          <p:nvPr/>
        </p:nvSpPr>
        <p:spPr>
          <a:xfrm>
            <a:off x="9606064" y="1599627"/>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C8986C"/>
          </a:solidFill>
        </p:spPr>
        <p:txBody>
          <a:bodyPr wrap="square" lIns="0" tIns="0" rIns="0" bIns="0" rtlCol="0"/>
          <a:lstStyle/>
          <a:p>
            <a:endParaRPr/>
          </a:p>
        </p:txBody>
      </p:sp>
      <p:sp>
        <p:nvSpPr>
          <p:cNvPr id="17" name="object 4">
            <a:extLst>
              <a:ext uri="{FF2B5EF4-FFF2-40B4-BE49-F238E27FC236}">
                <a16:creationId xmlns:a16="http://schemas.microsoft.com/office/drawing/2014/main" id="{91AE28CF-D169-4B3B-BA9D-2FB4ACFF6289}"/>
              </a:ext>
            </a:extLst>
          </p:cNvPr>
          <p:cNvSpPr txBox="1"/>
          <p:nvPr/>
        </p:nvSpPr>
        <p:spPr>
          <a:xfrm>
            <a:off x="304800" y="2214969"/>
            <a:ext cx="7391400" cy="579646"/>
          </a:xfrm>
          <a:prstGeom prst="rect">
            <a:avLst/>
          </a:prstGeom>
        </p:spPr>
        <p:txBody>
          <a:bodyPr vert="horz" wrap="square" lIns="0" tIns="12700" rIns="0" bIns="0" rtlCol="0">
            <a:spAutoFit/>
          </a:bodyPr>
          <a:lstStyle/>
          <a:p>
            <a:endParaRPr lang="en-US" dirty="0">
              <a:latin typeface="Trebuchet MS" panose="020B0603020202020204" pitchFamily="34" charset="0"/>
            </a:endParaRPr>
          </a:p>
          <a:p>
            <a:pPr algn="r">
              <a:spcBef>
                <a:spcPts val="50"/>
              </a:spcBef>
            </a:pPr>
            <a:r>
              <a:rPr lang="en-US" dirty="0"/>
              <a:t> </a:t>
            </a:r>
            <a:endParaRPr sz="1400" dirty="0">
              <a:latin typeface="Trebuchet MS"/>
              <a:cs typeface="Trebuchet MS"/>
            </a:endParaRPr>
          </a:p>
        </p:txBody>
      </p:sp>
      <p:sp>
        <p:nvSpPr>
          <p:cNvPr id="19" name="object 4">
            <a:extLst>
              <a:ext uri="{FF2B5EF4-FFF2-40B4-BE49-F238E27FC236}">
                <a16:creationId xmlns:a16="http://schemas.microsoft.com/office/drawing/2014/main" id="{B7D1A2A6-9AA7-4C5B-A6A0-8F04B07D2E7F}"/>
              </a:ext>
            </a:extLst>
          </p:cNvPr>
          <p:cNvSpPr txBox="1"/>
          <p:nvPr/>
        </p:nvSpPr>
        <p:spPr>
          <a:xfrm>
            <a:off x="987431" y="2203903"/>
            <a:ext cx="5085146" cy="1551707"/>
          </a:xfrm>
          <a:prstGeom prst="rect">
            <a:avLst/>
          </a:prstGeom>
        </p:spPr>
        <p:txBody>
          <a:bodyPr vert="horz" wrap="square" lIns="0" tIns="12700" rIns="0" bIns="0" rtlCol="0">
            <a:spAutoFit/>
          </a:bodyPr>
          <a:lstStyle/>
          <a:p>
            <a:pPr marL="285750" indent="-285750">
              <a:buFontTx/>
              <a:buChar char="-"/>
            </a:pPr>
            <a:r>
              <a:rPr lang="en-US" sz="2000" dirty="0">
                <a:latin typeface="Trebuchet MS" panose="020B0603020202020204" pitchFamily="34" charset="0"/>
              </a:rPr>
              <a:t>Ensure minimal disturbance to soil</a:t>
            </a:r>
          </a:p>
          <a:p>
            <a:pPr marL="285750" indent="-285750">
              <a:buFontTx/>
              <a:buChar char="-"/>
            </a:pPr>
            <a:r>
              <a:rPr lang="en-US" sz="2000" dirty="0">
                <a:latin typeface="Trebuchet MS" panose="020B0603020202020204" pitchFamily="34" charset="0"/>
              </a:rPr>
              <a:t>Protects fertile top layer of soil</a:t>
            </a:r>
          </a:p>
          <a:p>
            <a:pPr marL="285750" indent="-285750">
              <a:buFontTx/>
              <a:buChar char="-"/>
            </a:pPr>
            <a:r>
              <a:rPr lang="en-US" sz="2000" dirty="0">
                <a:latin typeface="Trebuchet MS" panose="020B0603020202020204" pitchFamily="34" charset="0"/>
              </a:rPr>
              <a:t>Conserves soil moisture</a:t>
            </a:r>
          </a:p>
          <a:p>
            <a:pPr marL="285750" indent="-285750">
              <a:buFontTx/>
              <a:buChar char="-"/>
            </a:pPr>
            <a:r>
              <a:rPr lang="en-US" sz="2000" dirty="0">
                <a:latin typeface="Trebuchet MS" panose="020B0603020202020204" pitchFamily="34" charset="0"/>
              </a:rPr>
              <a:t>Soil fertility is increased</a:t>
            </a:r>
          </a:p>
          <a:p>
            <a:pPr marL="285750" indent="-285750">
              <a:buFontTx/>
              <a:buChar char="-"/>
            </a:pPr>
            <a:r>
              <a:rPr lang="en-US" sz="2000" dirty="0">
                <a:latin typeface="Trebuchet MS" panose="020B0603020202020204" pitchFamily="34" charset="0"/>
              </a:rPr>
              <a:t>No need to purchase synthetic fertilizers</a:t>
            </a:r>
            <a:endParaRPr sz="2000" dirty="0">
              <a:latin typeface="Trebuchet MS"/>
              <a:cs typeface="Trebuchet MS"/>
            </a:endParaRPr>
          </a:p>
        </p:txBody>
      </p:sp>
      <p:pic>
        <p:nvPicPr>
          <p:cNvPr id="21" name="Picture 20">
            <a:extLst>
              <a:ext uri="{FF2B5EF4-FFF2-40B4-BE49-F238E27FC236}">
                <a16:creationId xmlns:a16="http://schemas.microsoft.com/office/drawing/2014/main" id="{E89B7232-3B68-4DD6-83CE-BB0D2F97E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3524" y="368263"/>
            <a:ext cx="2036068" cy="5922276"/>
          </a:xfrm>
          <a:prstGeom prst="rect">
            <a:avLst/>
          </a:prstGeom>
        </p:spPr>
      </p:pic>
      <p:sp>
        <p:nvSpPr>
          <p:cNvPr id="22" name="object 4">
            <a:extLst>
              <a:ext uri="{FF2B5EF4-FFF2-40B4-BE49-F238E27FC236}">
                <a16:creationId xmlns:a16="http://schemas.microsoft.com/office/drawing/2014/main" id="{D7A8EDF5-F211-45EB-A2F0-7F8AD105AE87}"/>
              </a:ext>
            </a:extLst>
          </p:cNvPr>
          <p:cNvSpPr txBox="1">
            <a:spLocks/>
          </p:cNvSpPr>
          <p:nvPr/>
        </p:nvSpPr>
        <p:spPr>
          <a:xfrm>
            <a:off x="1050461" y="1743562"/>
            <a:ext cx="3429000" cy="474489"/>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tabLst>
                <a:tab pos="1623695" algn="l"/>
              </a:tabLst>
            </a:pPr>
            <a:r>
              <a:rPr lang="en-GB" sz="3000" b="1" u="sng" kern="0" spc="315" dirty="0">
                <a:solidFill>
                  <a:srgbClr val="A75D1E"/>
                </a:solidFill>
                <a:latin typeface="Trebuchet MS"/>
                <a:cs typeface="Trebuchet MS"/>
              </a:rPr>
              <a:t>MULCHING</a:t>
            </a:r>
            <a:endParaRPr lang="en-GB" sz="3000" b="1" u="sng" kern="0" spc="80" dirty="0">
              <a:solidFill>
                <a:srgbClr val="A75D1E"/>
              </a:solidFill>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3D8B2"/>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BDC58A"/>
          </a:solidFill>
        </p:spPr>
        <p:txBody>
          <a:bodyPr wrap="square" lIns="0" tIns="0" rIns="0" bIns="0" rtlCol="0"/>
          <a:lstStyle/>
          <a:p>
            <a:endParaRPr/>
          </a:p>
        </p:txBody>
      </p:sp>
      <p:sp>
        <p:nvSpPr>
          <p:cNvPr id="6" name="object 6"/>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BDC58A"/>
          </a:solidFill>
        </p:spPr>
        <p:txBody>
          <a:bodyPr wrap="square" lIns="0" tIns="0" rIns="0" bIns="0" rtlCol="0"/>
          <a:lstStyle/>
          <a:p>
            <a:endParaRPr/>
          </a:p>
        </p:txBody>
      </p:sp>
      <p:grpSp>
        <p:nvGrpSpPr>
          <p:cNvPr id="7" name="object 7"/>
          <p:cNvGrpSpPr/>
          <p:nvPr/>
        </p:nvGrpSpPr>
        <p:grpSpPr>
          <a:xfrm>
            <a:off x="5916752" y="5659554"/>
            <a:ext cx="358775" cy="741800"/>
            <a:chOff x="5916752" y="5659554"/>
            <a:chExt cx="358775" cy="741800"/>
          </a:xfrm>
        </p:grpSpPr>
        <p:sp>
          <p:nvSpPr>
            <p:cNvPr id="9" name="object 9"/>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8DA23C"/>
            </a:solidFill>
          </p:spPr>
          <p:txBody>
            <a:bodyPr wrap="square" lIns="0" tIns="0" rIns="0" bIns="0" rtlCol="0"/>
            <a:lstStyle/>
            <a:p>
              <a:endParaRPr/>
            </a:p>
          </p:txBody>
        </p:sp>
        <p:sp>
          <p:nvSpPr>
            <p:cNvPr id="10" name="object 10"/>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8DA23C"/>
            </a:solidFill>
          </p:spPr>
          <p:txBody>
            <a:bodyPr wrap="square" lIns="0" tIns="0" rIns="0" bIns="0" rtlCol="0"/>
            <a:lstStyle/>
            <a:p>
              <a:endParaRPr/>
            </a:p>
          </p:txBody>
        </p:sp>
      </p:grpSp>
      <p:sp>
        <p:nvSpPr>
          <p:cNvPr id="13" name="object 13"/>
          <p:cNvSpPr/>
          <p:nvPr/>
        </p:nvSpPr>
        <p:spPr>
          <a:xfrm>
            <a:off x="9606064" y="1675827"/>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BDC58A"/>
          </a:solidFill>
        </p:spPr>
        <p:txBody>
          <a:bodyPr wrap="square" lIns="0" tIns="0" rIns="0" bIns="0" rtlCol="0"/>
          <a:lstStyle/>
          <a:p>
            <a:endParaRPr/>
          </a:p>
        </p:txBody>
      </p:sp>
      <p:sp>
        <p:nvSpPr>
          <p:cNvPr id="16" name="object 4">
            <a:extLst>
              <a:ext uri="{FF2B5EF4-FFF2-40B4-BE49-F238E27FC236}">
                <a16:creationId xmlns:a16="http://schemas.microsoft.com/office/drawing/2014/main" id="{0833A14E-32E0-4BCF-8FB4-BBCB9A28C939}"/>
              </a:ext>
            </a:extLst>
          </p:cNvPr>
          <p:cNvSpPr txBox="1"/>
          <p:nvPr/>
        </p:nvSpPr>
        <p:spPr>
          <a:xfrm>
            <a:off x="5916752" y="1801234"/>
            <a:ext cx="5781839" cy="505267"/>
          </a:xfrm>
          <a:prstGeom prst="rect">
            <a:avLst/>
          </a:prstGeom>
        </p:spPr>
        <p:txBody>
          <a:bodyPr vert="horz" wrap="square" lIns="0" tIns="12700" rIns="0" bIns="0" rtlCol="0">
            <a:spAutoFit/>
          </a:bodyPr>
          <a:lstStyle/>
          <a:p>
            <a:endParaRPr lang="en-US" dirty="0"/>
          </a:p>
          <a:p>
            <a:pPr algn="r"/>
            <a:endParaRPr sz="1400" dirty="0">
              <a:latin typeface="Trebuchet MS"/>
              <a:cs typeface="Trebuchet MS"/>
            </a:endParaRPr>
          </a:p>
        </p:txBody>
      </p:sp>
      <p:pic>
        <p:nvPicPr>
          <p:cNvPr id="18" name="Picture 17">
            <a:extLst>
              <a:ext uri="{FF2B5EF4-FFF2-40B4-BE49-F238E27FC236}">
                <a16:creationId xmlns:a16="http://schemas.microsoft.com/office/drawing/2014/main" id="{DE38D2C6-4D47-4394-AFB3-00AE002A5A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1" y="505429"/>
            <a:ext cx="2852786" cy="6262660"/>
          </a:xfrm>
          <a:prstGeom prst="rect">
            <a:avLst/>
          </a:prstGeom>
        </p:spPr>
      </p:pic>
      <p:sp>
        <p:nvSpPr>
          <p:cNvPr id="22" name="object 4">
            <a:extLst>
              <a:ext uri="{FF2B5EF4-FFF2-40B4-BE49-F238E27FC236}">
                <a16:creationId xmlns:a16="http://schemas.microsoft.com/office/drawing/2014/main" id="{1AB3D25D-3869-4541-92BA-9D90C1ECB017}"/>
              </a:ext>
            </a:extLst>
          </p:cNvPr>
          <p:cNvSpPr txBox="1"/>
          <p:nvPr/>
        </p:nvSpPr>
        <p:spPr>
          <a:xfrm>
            <a:off x="4787900" y="2705661"/>
            <a:ext cx="5727700" cy="1859483"/>
          </a:xfrm>
          <a:prstGeom prst="rect">
            <a:avLst/>
          </a:prstGeom>
        </p:spPr>
        <p:txBody>
          <a:bodyPr vert="horz" wrap="square" lIns="0" tIns="12700" rIns="0" bIns="0" rtlCol="0">
            <a:spAutoFit/>
          </a:bodyPr>
          <a:lstStyle/>
          <a:p>
            <a:pPr algn="r"/>
            <a:r>
              <a:rPr lang="en-US" sz="2000" dirty="0">
                <a:latin typeface="Trebuchet MS" panose="020B0603020202020204" pitchFamily="34" charset="0"/>
              </a:rPr>
              <a:t>Precision using straight lines and holes – </a:t>
            </a:r>
          </a:p>
          <a:p>
            <a:pPr algn="r"/>
            <a:r>
              <a:rPr lang="en-US" sz="2000" dirty="0">
                <a:latin typeface="Trebuchet MS" panose="020B0603020202020204" pitchFamily="34" charset="0"/>
              </a:rPr>
              <a:t>How to grow diverse crops -</a:t>
            </a:r>
          </a:p>
          <a:p>
            <a:pPr algn="r"/>
            <a:r>
              <a:rPr lang="en-US" sz="2000" dirty="0">
                <a:latin typeface="Trebuchet MS" panose="020B0603020202020204" pitchFamily="34" charset="0"/>
              </a:rPr>
              <a:t>Crop seeds are planted at the onset of the rains -</a:t>
            </a:r>
          </a:p>
          <a:p>
            <a:pPr algn="r"/>
            <a:r>
              <a:rPr lang="en-US" sz="2000" dirty="0">
                <a:latin typeface="Trebuchet MS" panose="020B0603020202020204" pitchFamily="34" charset="0"/>
              </a:rPr>
              <a:t>Crops thrive before dry spell hits -</a:t>
            </a:r>
          </a:p>
          <a:p>
            <a:pPr algn="r"/>
            <a:r>
              <a:rPr lang="en-US" sz="2000" dirty="0">
                <a:latin typeface="Trebuchet MS" panose="020B0603020202020204" pitchFamily="34" charset="0"/>
              </a:rPr>
              <a:t>Saves farmers from laborious burden -</a:t>
            </a:r>
          </a:p>
          <a:p>
            <a:pPr algn="r"/>
            <a:r>
              <a:rPr lang="en-US" sz="2000" dirty="0">
                <a:latin typeface="Trebuchet MS" panose="020B0603020202020204" pitchFamily="34" charset="0"/>
              </a:rPr>
              <a:t>Reduces expenses on artificial fertilizer -</a:t>
            </a:r>
          </a:p>
        </p:txBody>
      </p:sp>
      <p:sp>
        <p:nvSpPr>
          <p:cNvPr id="23" name="object 4">
            <a:extLst>
              <a:ext uri="{FF2B5EF4-FFF2-40B4-BE49-F238E27FC236}">
                <a16:creationId xmlns:a16="http://schemas.microsoft.com/office/drawing/2014/main" id="{77C73CBE-2AFE-4326-A516-5E872BD6A6AB}"/>
              </a:ext>
            </a:extLst>
          </p:cNvPr>
          <p:cNvSpPr txBox="1">
            <a:spLocks/>
          </p:cNvSpPr>
          <p:nvPr/>
        </p:nvSpPr>
        <p:spPr>
          <a:xfrm>
            <a:off x="5685765" y="2175975"/>
            <a:ext cx="4829835" cy="474489"/>
          </a:xfrm>
          <a:prstGeom prst="rect">
            <a:avLst/>
          </a:prstGeom>
        </p:spPr>
        <p:txBody>
          <a:bodyPr vert="horz" wrap="square" lIns="0" tIns="12700" rIns="0" bIns="0" rtlCol="0">
            <a:spAutoFit/>
          </a:bodyPr>
          <a:lstStyle>
            <a:lvl1pPr>
              <a:defRPr>
                <a:latin typeface="+mj-lt"/>
                <a:ea typeface="+mj-ea"/>
                <a:cs typeface="+mj-cs"/>
              </a:defRPr>
            </a:lvl1pPr>
          </a:lstStyle>
          <a:p>
            <a:pPr algn="r"/>
            <a:r>
              <a:rPr lang="en-US" sz="3000" b="1" u="sng" dirty="0">
                <a:solidFill>
                  <a:srgbClr val="8DA23C"/>
                </a:solidFill>
                <a:latin typeface="Trebuchet MS" panose="020B0603020202020204" pitchFamily="34" charset="0"/>
              </a:rPr>
              <a:t>PLANTING &amp; WEATHER</a:t>
            </a:r>
          </a:p>
        </p:txBody>
      </p:sp>
    </p:spTree>
    <p:extLst>
      <p:ext uri="{BB962C8B-B14F-4D97-AF65-F5344CB8AC3E}">
        <p14:creationId xmlns:p14="http://schemas.microsoft.com/office/powerpoint/2010/main" val="946191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FBE7B6"/>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F9DB8E"/>
          </a:solidFill>
        </p:spPr>
        <p:txBody>
          <a:bodyPr wrap="square" lIns="0" tIns="0" rIns="0" bIns="0" rtlCol="0"/>
          <a:lstStyle/>
          <a:p>
            <a:endParaRPr/>
          </a:p>
        </p:txBody>
      </p:sp>
      <p:sp>
        <p:nvSpPr>
          <p:cNvPr id="4" name="object 4"/>
          <p:cNvSpPr/>
          <p:nvPr/>
        </p:nvSpPr>
        <p:spPr>
          <a:xfrm>
            <a:off x="9606064" y="1700999"/>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F9DB8E"/>
          </a:solidFill>
        </p:spPr>
        <p:txBody>
          <a:bodyPr wrap="square" lIns="0" tIns="0" rIns="0" bIns="0" rtlCol="0"/>
          <a:lstStyle/>
          <a:p>
            <a:endParaRPr/>
          </a:p>
        </p:txBody>
      </p:sp>
      <p:sp>
        <p:nvSpPr>
          <p:cNvPr id="5" name="object 5"/>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F9DB8E"/>
          </a:solidFill>
        </p:spPr>
        <p:txBody>
          <a:bodyPr wrap="square" lIns="0" tIns="0" rIns="0" bIns="0" rtlCol="0"/>
          <a:lstStyle/>
          <a:p>
            <a:endParaRPr/>
          </a:p>
        </p:txBody>
      </p:sp>
      <p:grpSp>
        <p:nvGrpSpPr>
          <p:cNvPr id="6" name="object 6"/>
          <p:cNvGrpSpPr/>
          <p:nvPr/>
        </p:nvGrpSpPr>
        <p:grpSpPr>
          <a:xfrm>
            <a:off x="5916752" y="5659554"/>
            <a:ext cx="358775" cy="741800"/>
            <a:chOff x="5916752" y="5659554"/>
            <a:chExt cx="358775" cy="741800"/>
          </a:xfrm>
        </p:grpSpPr>
        <p:sp>
          <p:nvSpPr>
            <p:cNvPr id="8" name="object 8"/>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F3C32D"/>
            </a:solidFill>
          </p:spPr>
          <p:txBody>
            <a:bodyPr wrap="square" lIns="0" tIns="0" rIns="0" bIns="0" rtlCol="0"/>
            <a:lstStyle/>
            <a:p>
              <a:endParaRPr/>
            </a:p>
          </p:txBody>
        </p:sp>
        <p:sp>
          <p:nvSpPr>
            <p:cNvPr id="9" name="object 9"/>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F3C32D"/>
            </a:solidFill>
          </p:spPr>
          <p:txBody>
            <a:bodyPr wrap="square" lIns="0" tIns="0" rIns="0" bIns="0" rtlCol="0"/>
            <a:lstStyle/>
            <a:p>
              <a:endParaRPr/>
            </a:p>
          </p:txBody>
        </p:sp>
      </p:grpSp>
      <p:sp>
        <p:nvSpPr>
          <p:cNvPr id="11" name="TextBox 10">
            <a:extLst>
              <a:ext uri="{FF2B5EF4-FFF2-40B4-BE49-F238E27FC236}">
                <a16:creationId xmlns:a16="http://schemas.microsoft.com/office/drawing/2014/main" id="{D07DFA8C-C1E5-46D5-B268-D7AF90C8027F}"/>
              </a:ext>
            </a:extLst>
          </p:cNvPr>
          <p:cNvSpPr txBox="1"/>
          <p:nvPr/>
        </p:nvSpPr>
        <p:spPr>
          <a:xfrm>
            <a:off x="4038600" y="1212749"/>
            <a:ext cx="8296593" cy="584775"/>
          </a:xfrm>
          <a:prstGeom prst="rect">
            <a:avLst/>
          </a:prstGeom>
          <a:noFill/>
        </p:spPr>
        <p:txBody>
          <a:bodyPr wrap="square" rtlCol="0">
            <a:spAutoFit/>
          </a:bodyPr>
          <a:lstStyle/>
          <a:p>
            <a:pPr marL="12700" algn="just">
              <a:spcBef>
                <a:spcPts val="100"/>
              </a:spcBef>
              <a:tabLst>
                <a:tab pos="1623695" algn="l"/>
              </a:tabLst>
            </a:pPr>
            <a:r>
              <a:rPr lang="en-GB" sz="3200" b="1" u="sng" kern="0" spc="80" dirty="0">
                <a:solidFill>
                  <a:srgbClr val="F3C32D"/>
                </a:solidFill>
                <a:latin typeface="Trebuchet MS" panose="020B0603020202020204" pitchFamily="34" charset="0"/>
                <a:cs typeface="Arial" panose="020B0604020202020204" pitchFamily="34" charset="0"/>
              </a:rPr>
              <a:t>JANET</a:t>
            </a:r>
            <a:endParaRPr lang="en-GB" sz="3200" b="1" u="sng" kern="0" spc="80" dirty="0">
              <a:solidFill>
                <a:srgbClr val="F3C32D"/>
              </a:solidFill>
              <a:latin typeface="Trebuchet MS"/>
              <a:cs typeface="Trebuchet MS"/>
            </a:endParaRPr>
          </a:p>
        </p:txBody>
      </p:sp>
      <p:pic>
        <p:nvPicPr>
          <p:cNvPr id="13" name="Picture 12">
            <a:extLst>
              <a:ext uri="{FF2B5EF4-FFF2-40B4-BE49-F238E27FC236}">
                <a16:creationId xmlns:a16="http://schemas.microsoft.com/office/drawing/2014/main" id="{EC93E335-571D-4B47-8227-47FB4B8F60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0499" y="1187987"/>
            <a:ext cx="1863532" cy="4620284"/>
          </a:xfrm>
          <a:prstGeom prst="rect">
            <a:avLst/>
          </a:prstGeom>
        </p:spPr>
      </p:pic>
    </p:spTree>
    <p:extLst>
      <p:ext uri="{BB962C8B-B14F-4D97-AF65-F5344CB8AC3E}">
        <p14:creationId xmlns:p14="http://schemas.microsoft.com/office/powerpoint/2010/main" val="1814153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518</TotalTime>
  <Words>1268</Words>
  <Application>Microsoft Office PowerPoint</Application>
  <PresentationFormat>Widescreen</PresentationFormat>
  <Paragraphs>131</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Times New Roman</vt:lpstr>
      <vt:lpstr>Trebuchet MS</vt:lpstr>
      <vt:lpstr>Office Theme</vt:lpstr>
      <vt:lpstr>HELPING-HAND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HELPING-HAND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HELPING-HAND 2021</dc:title>
  <dc:creator>Aimee Margott</dc:creator>
  <cp:lastModifiedBy>Aimee Margott</cp:lastModifiedBy>
  <cp:revision>18</cp:revision>
  <dcterms:created xsi:type="dcterms:W3CDTF">2020-09-14T11:40:17Z</dcterms:created>
  <dcterms:modified xsi:type="dcterms:W3CDTF">2020-10-30T15:00:11Z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2020-08-28T00:00:00Z</vt:filetime>
  </property>
  <property fmtid="{D5CDD505-2E9C-101B-9397-08002B2CF9AE}" pid="3" name="Creator">
    <vt:lpwstr>Adobe InDesign 15.0 (Macintosh)</vt:lpwstr>
  </property>
  <property fmtid="{D5CDD505-2E9C-101B-9397-08002B2CF9AE}" pid="4" name="LastSaved">
    <vt:filetime>2020-09-14T00:00:00Z</vt:filetime>
  </property>
</Properties>
</file>