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6" r:id="rId10"/>
    <p:sldId id="265" r:id="rId11"/>
    <p:sldId id="267" r:id="rId12"/>
    <p:sldId id="268" r:id="rId13"/>
    <p:sldId id="269" r:id="rId14"/>
    <p:sldId id="270" r:id="rId15"/>
    <p:sldId id="264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6BD3B3-B54C-407D-ACA7-AA819FB71C57}">
          <p14:sldIdLst>
            <p14:sldId id="256"/>
            <p14:sldId id="257"/>
            <p14:sldId id="259"/>
            <p14:sldId id="258"/>
            <p14:sldId id="260"/>
            <p14:sldId id="261"/>
            <p14:sldId id="262"/>
            <p14:sldId id="263"/>
            <p14:sldId id="266"/>
            <p14:sldId id="265"/>
            <p14:sldId id="267"/>
            <p14:sldId id="268"/>
            <p14:sldId id="269"/>
            <p14:sldId id="270"/>
          </p14:sldIdLst>
        </p14:section>
        <p14:section name="Untitled Section" id="{63BDBDAA-8A1C-4D41-998A-8942688444C5}">
          <p14:sldIdLst>
            <p14:sldId id="264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600" y="-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7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81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57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94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9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28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72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9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8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2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47000">
              <a:srgbClr val="FAC77D"/>
            </a:gs>
            <a:gs pos="100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A79C4-4225-4DD2-B2F2-EACA5F865E3E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5F4C4-5B96-4D0E-8D2C-C80E8E8DF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4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f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jpeg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07" y="194837"/>
            <a:ext cx="5287382" cy="5472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88640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William and Catherine </a:t>
            </a:r>
            <a:r>
              <a:rPr lang="en-GB" sz="4000" b="1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Booth</a:t>
            </a:r>
            <a:endParaRPr lang="en-GB" sz="4000" b="1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23593" y="5548064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and The </a:t>
            </a:r>
            <a:r>
              <a:rPr lang="en-GB" sz="4000" b="1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Salvation Army</a:t>
            </a:r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43220" y="5949280"/>
            <a:ext cx="1638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chemeClr val="bg1"/>
                </a:solidFill>
                <a:latin typeface="Trebuchet MS" pitchFamily="34" charset="0"/>
              </a:rPr>
              <a:t>Schools and</a:t>
            </a:r>
          </a:p>
          <a:p>
            <a:pPr eaLnBrk="1" hangingPunct="1"/>
            <a:r>
              <a:rPr lang="en-GB" dirty="0">
                <a:solidFill>
                  <a:schemeClr val="bg1"/>
                </a:solidFill>
                <a:latin typeface="Trebuchet MS" pitchFamily="34" charset="0"/>
              </a:rPr>
              <a:t>Colleges</a:t>
            </a:r>
          </a:p>
          <a:p>
            <a:pPr eaLnBrk="1" hangingPunct="1"/>
            <a:r>
              <a:rPr lang="en-GB" dirty="0">
                <a:solidFill>
                  <a:schemeClr val="bg1"/>
                </a:solidFill>
                <a:latin typeface="Trebuchet MS" pitchFamily="34" charset="0"/>
              </a:rPr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32160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623" y="516307"/>
            <a:ext cx="6408712" cy="63622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07504" y="11663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William </a:t>
            </a:r>
            <a:r>
              <a:rPr lang="en-GB" sz="3600" b="1" dirty="0" smtClean="0">
                <a:latin typeface="Segoe Print" panose="02000600000000000000" pitchFamily="2" charset="0"/>
              </a:rPr>
              <a:t>worked in the poorest part of the city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3" y="891229"/>
            <a:ext cx="5847557" cy="559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79512" y="27761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Feeding the hungry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7536" r="2373" b="16470"/>
          <a:stretch>
            <a:fillRect/>
          </a:stretch>
        </p:blipFill>
        <p:spPr bwMode="auto">
          <a:xfrm rot="259202">
            <a:off x="5673047" y="343820"/>
            <a:ext cx="2951876" cy="2957098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559">
            <a:off x="5393161" y="3175173"/>
            <a:ext cx="3138109" cy="3202507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johnson\AppData\Local\Microsoft\Windows\Temporary Internet Files\Content.IE5\N4HEGK66\British_farthing_1867_reverse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364388"/>
            <a:ext cx="1303031" cy="13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28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5923" r="11425" b="6078"/>
          <a:stretch/>
        </p:blipFill>
        <p:spPr>
          <a:xfrm flipH="1">
            <a:off x="33954" y="162742"/>
            <a:ext cx="4284592" cy="308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9" b="7712"/>
          <a:stretch/>
        </p:blipFill>
        <p:spPr bwMode="auto">
          <a:xfrm>
            <a:off x="4416850" y="137091"/>
            <a:ext cx="4620364" cy="3115337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2529483"/>
            <a:ext cx="8330661" cy="435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0" y="3356992"/>
            <a:ext cx="2335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Shelters for </a:t>
            </a:r>
          </a:p>
          <a:p>
            <a:r>
              <a:rPr lang="en-GB" sz="3600" b="1" dirty="0" smtClean="0">
                <a:latin typeface="Segoe Print" panose="02000600000000000000" pitchFamily="2" charset="0"/>
              </a:rPr>
              <a:t>the homeless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r="7799" b="1602"/>
          <a:stretch/>
        </p:blipFill>
        <p:spPr>
          <a:xfrm flipH="1">
            <a:off x="-77566" y="-794556"/>
            <a:ext cx="9221566" cy="5813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131840" y="5251427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The Salvation Army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4544" y="2039983"/>
            <a:ext cx="2740809" cy="490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4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3326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Not everyone was happy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t="12973" r="6670" b="6814"/>
          <a:stretch/>
        </p:blipFill>
        <p:spPr>
          <a:xfrm rot="21319762">
            <a:off x="91143" y="1120808"/>
            <a:ext cx="3600400" cy="2869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3559" r="6518" b="2499"/>
          <a:stretch/>
        </p:blipFill>
        <p:spPr>
          <a:xfrm rot="259554">
            <a:off x="101109" y="3886600"/>
            <a:ext cx="3902149" cy="2828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28" y="689223"/>
            <a:ext cx="6141759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33265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Going abroad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246" r="4030" b="2388"/>
          <a:stretch/>
        </p:blipFill>
        <p:spPr>
          <a:xfrm>
            <a:off x="-1" y="-2972"/>
            <a:ext cx="9158519" cy="6860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539"/>
            <a:ext cx="2055019" cy="210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188640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William dreamed of helping lots of people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>
          <a:xfrm>
            <a:off x="6156176" y="13015"/>
            <a:ext cx="2987824" cy="430476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 flipH="1">
            <a:off x="-108520" y="1393706"/>
            <a:ext cx="6912768" cy="5351435"/>
          </a:xfrm>
          <a:prstGeom prst="clou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loud 8"/>
          <p:cNvSpPr/>
          <p:nvPr/>
        </p:nvSpPr>
        <p:spPr>
          <a:xfrm>
            <a:off x="6049616" y="3861048"/>
            <a:ext cx="3094384" cy="2448272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loud 9"/>
          <p:cNvSpPr/>
          <p:nvPr/>
        </p:nvSpPr>
        <p:spPr>
          <a:xfrm>
            <a:off x="4182407" y="5078583"/>
            <a:ext cx="2232248" cy="1873750"/>
          </a:xfrm>
          <a:prstGeom prst="cloud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42" t="-33675" r="-4078" b="-1323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1" y="332656"/>
            <a:ext cx="504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A better life for all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/>
          <a:stretch/>
        </p:blipFill>
        <p:spPr bwMode="auto">
          <a:xfrm>
            <a:off x="2843807" y="1052735"/>
            <a:ext cx="2807686" cy="2297611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7"/>
          <a:stretch>
            <a:fillRect/>
          </a:stretch>
        </p:blipFill>
        <p:spPr bwMode="auto">
          <a:xfrm>
            <a:off x="-3738" y="1458972"/>
            <a:ext cx="2847546" cy="3045786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r="8055"/>
          <a:stretch/>
        </p:blipFill>
        <p:spPr bwMode="auto">
          <a:xfrm>
            <a:off x="1" y="4149080"/>
            <a:ext cx="2843808" cy="2387572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4369" r="28591" b="23471"/>
          <a:stretch/>
        </p:blipFill>
        <p:spPr bwMode="auto">
          <a:xfrm>
            <a:off x="5221251" y="3048315"/>
            <a:ext cx="3845976" cy="1856531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3" t="7239" r="18359" b="11209"/>
          <a:stretch/>
        </p:blipFill>
        <p:spPr bwMode="auto">
          <a:xfrm>
            <a:off x="2843807" y="3318853"/>
            <a:ext cx="2388151" cy="2722914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1959" y="248691"/>
            <a:ext cx="3878146" cy="278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78" y="3444790"/>
            <a:ext cx="4246278" cy="355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 rot="21293062">
            <a:off x="3690585" y="-70369"/>
            <a:ext cx="3866620" cy="3174281"/>
            <a:chOff x="3131840" y="3605940"/>
            <a:chExt cx="4651725" cy="3852950"/>
          </a:xfrm>
        </p:grpSpPr>
        <p:pic>
          <p:nvPicPr>
            <p:cNvPr id="9" name="Picture 3" descr="C:\Users\Fjohnson\AppData\Local\Microsoft\Windows\Temporary Internet Files\Content.IE5\CE55W552\FrameMyTV1029[1]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7855">
              <a:off x="3131840" y="3605940"/>
              <a:ext cx="4651725" cy="38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5" t="31499" r="8401" b="5899"/>
            <a:stretch/>
          </p:blipFill>
          <p:spPr>
            <a:xfrm rot="307855">
              <a:off x="3639223" y="4139270"/>
              <a:ext cx="3646580" cy="2683924"/>
            </a:xfrm>
            <a:prstGeom prst="rect">
              <a:avLst/>
            </a:prstGeom>
          </p:spPr>
        </p:pic>
      </p:grpSp>
      <p:pic>
        <p:nvPicPr>
          <p:cNvPr id="3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 rot="21380573">
            <a:off x="4703537" y="2187229"/>
            <a:ext cx="3852950" cy="4651725"/>
            <a:chOff x="4519394" y="-217488"/>
            <a:chExt cx="3852950" cy="4651725"/>
          </a:xfrm>
        </p:grpSpPr>
        <p:pic>
          <p:nvPicPr>
            <p:cNvPr id="5" name="Picture 3" descr="C:\Users\Fjohnson\AppData\Local\Microsoft\Windows\Temporary Internet Files\Content.IE5\CE55W552\FrameMyTV1029[1]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07855">
              <a:off x="4120006" y="181900"/>
              <a:ext cx="4651725" cy="38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4" t="5193" r="8312" b="13055"/>
            <a:stretch/>
          </p:blipFill>
          <p:spPr>
            <a:xfrm rot="307855">
              <a:off x="5055644" y="304666"/>
              <a:ext cx="2775076" cy="366657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95536" y="35951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The Army Mother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/>
          <a:stretch/>
        </p:blipFill>
        <p:spPr>
          <a:xfrm>
            <a:off x="0" y="1556792"/>
            <a:ext cx="5326956" cy="53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112564"/>
            <a:ext cx="3675116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William visited </a:t>
            </a:r>
            <a:r>
              <a:rPr lang="en-GB" sz="3600" b="1" dirty="0" smtClean="0">
                <a:latin typeface="Segoe Print" panose="02000600000000000000" pitchFamily="2" charset="0"/>
              </a:rPr>
              <a:t>The Salvation Army around the world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1"/>
          <a:stretch/>
        </p:blipFill>
        <p:spPr>
          <a:xfrm>
            <a:off x="-1332655" y="1772816"/>
            <a:ext cx="5058308" cy="546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6093296"/>
            <a:ext cx="648072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William was born in 1829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9061"/>
            <a:ext cx="6084168" cy="6835947"/>
          </a:xfrm>
          <a:prstGeom prst="rect">
            <a:avLst/>
          </a:prstGeom>
        </p:spPr>
      </p:pic>
      <p:pic>
        <p:nvPicPr>
          <p:cNvPr id="3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0156" y="3654735"/>
            <a:ext cx="3965767" cy="3203265"/>
            <a:chOff x="30169" y="1809911"/>
            <a:chExt cx="4651725" cy="3852950"/>
          </a:xfrm>
        </p:grpSpPr>
        <p:pic>
          <p:nvPicPr>
            <p:cNvPr id="5" name="Picture 3" descr="C:\Users\Fjohnson\AppData\Local\Microsoft\Windows\Temporary Internet Files\Content.IE5\CE55W552\FrameMyTV1029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88160">
              <a:off x="30169" y="1809911"/>
              <a:ext cx="4651725" cy="38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0" r="10778" b="8126"/>
            <a:stretch/>
          </p:blipFill>
          <p:spPr>
            <a:xfrm rot="21588160">
              <a:off x="533750" y="2311614"/>
              <a:ext cx="3644635" cy="2819564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3"/>
            <a:ext cx="4211960" cy="419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7"/>
          <a:stretch/>
        </p:blipFill>
        <p:spPr bwMode="auto">
          <a:xfrm>
            <a:off x="0" y="-27384"/>
            <a:ext cx="9144000" cy="692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5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440"/>
            <a:ext cx="7056784" cy="707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169768"/>
            <a:ext cx="6948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William </a:t>
            </a:r>
            <a:r>
              <a:rPr lang="en-GB" sz="3600" b="1" dirty="0" smtClean="0">
                <a:latin typeface="Segoe Print" panose="02000600000000000000" pitchFamily="2" charset="0"/>
              </a:rPr>
              <a:t>saw people getting poorer and poorer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4"/>
          <a:stretch/>
        </p:blipFill>
        <p:spPr>
          <a:xfrm>
            <a:off x="0" y="-26067"/>
            <a:ext cx="9144000" cy="6957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71" y="2952328"/>
            <a:ext cx="1881730" cy="400506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 flipH="1">
            <a:off x="4716015" y="0"/>
            <a:ext cx="4593685" cy="1772816"/>
          </a:xfrm>
          <a:prstGeom prst="cloudCallout">
            <a:avLst>
              <a:gd name="adj1" fmla="val -16994"/>
              <a:gd name="adj2" fmla="val 8441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994377" y="494699"/>
            <a:ext cx="466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How can I help?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12" y="-20275"/>
            <a:ext cx="5180250" cy="7016397"/>
          </a:xfrm>
          <a:prstGeom prst="rect">
            <a:avLst/>
          </a:prstGeom>
        </p:spPr>
      </p:pic>
      <p:pic>
        <p:nvPicPr>
          <p:cNvPr id="3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1"/>
          <a:stretch/>
        </p:blipFill>
        <p:spPr>
          <a:xfrm flipH="1">
            <a:off x="1127050" y="2636912"/>
            <a:ext cx="4381053" cy="474451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6" name="Rounded Rectangular Callout 5"/>
          <p:cNvSpPr/>
          <p:nvPr/>
        </p:nvSpPr>
        <p:spPr>
          <a:xfrm flipH="1">
            <a:off x="179511" y="2636912"/>
            <a:ext cx="2429187" cy="1296143"/>
          </a:xfrm>
          <a:prstGeom prst="wedgeRoundRectCallout">
            <a:avLst>
              <a:gd name="adj1" fmla="val -41819"/>
              <a:gd name="adj2" fmla="val 70656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79511" y="2961817"/>
            <a:ext cx="252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Welcome!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3" y="332656"/>
            <a:ext cx="4392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William and his friends helped people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johnson\AppData\Local\Microsoft\Windows\Temporary Internet Files\Content.IE5\MEMM2BNH\tom_Big_Ben_houses_of_parliament_[1]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143"/>
            <a:ext cx="5283265" cy="685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443" y="140075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William wanted to become a preacher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7" t="4936" r="29566" b="37331"/>
          <a:stretch/>
        </p:blipFill>
        <p:spPr>
          <a:xfrm flipH="1">
            <a:off x="539552" y="1324305"/>
            <a:ext cx="3878461" cy="5686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5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182911" y="261552"/>
            <a:ext cx="4651725" cy="3852950"/>
            <a:chOff x="4182911" y="261552"/>
            <a:chExt cx="4651725" cy="3852950"/>
          </a:xfrm>
        </p:grpSpPr>
        <p:pic>
          <p:nvPicPr>
            <p:cNvPr id="2051" name="Picture 3" descr="C:\Users\Fjohnson\AppData\Local\Microsoft\Windows\Temporary Internet Files\Content.IE5\CE55W552\FrameMyTV1029[1]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7855">
              <a:off x="4182911" y="261552"/>
              <a:ext cx="4651725" cy="38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122"/>
            <a:stretch/>
          </p:blipFill>
          <p:spPr>
            <a:xfrm rot="307855">
              <a:off x="4690294" y="734278"/>
              <a:ext cx="3646580" cy="280513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79512" y="253672"/>
            <a:ext cx="2526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Meeting Catherine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015" y="1085865"/>
            <a:ext cx="6008626" cy="5772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92" y="3429000"/>
            <a:ext cx="3798763" cy="3518854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13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0528" y="908720"/>
            <a:ext cx="5581428" cy="556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01685"/>
            <a:ext cx="5400600" cy="52592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27761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William became a minister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6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021388"/>
            <a:ext cx="7445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 rot="237958">
            <a:off x="307185" y="416900"/>
            <a:ext cx="4651725" cy="3852950"/>
            <a:chOff x="-41837" y="-83262"/>
            <a:chExt cx="4651725" cy="3852950"/>
          </a:xfrm>
        </p:grpSpPr>
        <p:pic>
          <p:nvPicPr>
            <p:cNvPr id="5" name="Picture 3" descr="C:\Users\Fjohnson\AppData\Local\Microsoft\Windows\Temporary Internet Files\Content.IE5\CE55W552\FrameMyTV1029[1]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5536">
              <a:off x="-41837" y="-83262"/>
              <a:ext cx="4651725" cy="38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8" t="8547" r="2452" b="21042"/>
            <a:stretch/>
          </p:blipFill>
          <p:spPr>
            <a:xfrm rot="21175536">
              <a:off x="434974" y="392307"/>
              <a:ext cx="3724265" cy="279496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54" y="1207810"/>
            <a:ext cx="5432673" cy="5675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10" y="4653136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Segoe Print" panose="02000600000000000000" pitchFamily="2" charset="0"/>
              </a:rPr>
              <a:t>Catherine began </a:t>
            </a:r>
          </a:p>
          <a:p>
            <a:r>
              <a:rPr lang="en-GB" sz="3600" b="1" dirty="0" smtClean="0">
                <a:latin typeface="Segoe Print" panose="02000600000000000000" pitchFamily="2" charset="0"/>
              </a:rPr>
              <a:t>to preach</a:t>
            </a:r>
            <a:endParaRPr lang="en-GB" sz="3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101</Words>
  <Application>Microsoft Office PowerPoint</Application>
  <PresentationFormat>On-screen Show (4:3)</PresentationFormat>
  <Paragraphs>26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Salvation Army</dc:creator>
  <cp:lastModifiedBy>The Salvation Army</cp:lastModifiedBy>
  <cp:revision>68</cp:revision>
  <dcterms:created xsi:type="dcterms:W3CDTF">2016-05-06T08:49:52Z</dcterms:created>
  <dcterms:modified xsi:type="dcterms:W3CDTF">2016-05-19T15:23:36Z</dcterms:modified>
</cp:coreProperties>
</file>