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9" r:id="rId4"/>
    <p:sldId id="260" r:id="rId5"/>
    <p:sldId id="261" r:id="rId6"/>
    <p:sldId id="263" r:id="rId7"/>
    <p:sldId id="258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083D-7E53-41C0-8D99-62EA288EFFD1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A21B-9406-4E83-8431-19F380954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548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083D-7E53-41C0-8D99-62EA288EFFD1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A21B-9406-4E83-8431-19F380954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3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083D-7E53-41C0-8D99-62EA288EFFD1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A21B-9406-4E83-8431-19F380954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68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083D-7E53-41C0-8D99-62EA288EFFD1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A21B-9406-4E83-8431-19F380954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00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083D-7E53-41C0-8D99-62EA288EFFD1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A21B-9406-4E83-8431-19F380954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543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083D-7E53-41C0-8D99-62EA288EFFD1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A21B-9406-4E83-8431-19F380954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966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083D-7E53-41C0-8D99-62EA288EFFD1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A21B-9406-4E83-8431-19F380954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83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083D-7E53-41C0-8D99-62EA288EFFD1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A21B-9406-4E83-8431-19F380954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43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083D-7E53-41C0-8D99-62EA288EFFD1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A21B-9406-4E83-8431-19F380954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260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083D-7E53-41C0-8D99-62EA288EFFD1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A21B-9406-4E83-8431-19F380954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112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083D-7E53-41C0-8D99-62EA288EFFD1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A21B-9406-4E83-8431-19F380954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162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C083D-7E53-41C0-8D99-62EA288EFFD1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0A21B-9406-4E83-8431-19F380954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35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73460" y="5908447"/>
            <a:ext cx="1638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dirty="0">
                <a:solidFill>
                  <a:schemeClr val="bg1"/>
                </a:solidFill>
                <a:latin typeface="Trebuchet MS" pitchFamily="34" charset="0"/>
              </a:rPr>
              <a:t>Schools and</a:t>
            </a:r>
          </a:p>
          <a:p>
            <a:pPr eaLnBrk="1" hangingPunct="1"/>
            <a:r>
              <a:rPr lang="en-GB" dirty="0">
                <a:solidFill>
                  <a:schemeClr val="bg1"/>
                </a:solidFill>
                <a:latin typeface="Trebuchet MS" pitchFamily="34" charset="0"/>
              </a:rPr>
              <a:t>Colleges</a:t>
            </a:r>
          </a:p>
          <a:p>
            <a:pPr eaLnBrk="1" hangingPunct="1"/>
            <a:r>
              <a:rPr lang="en-GB" dirty="0">
                <a:solidFill>
                  <a:schemeClr val="bg1"/>
                </a:solidFill>
                <a:latin typeface="Trebuchet MS" pitchFamily="34" charset="0"/>
              </a:rPr>
              <a:t>Unit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1" y="5949280"/>
            <a:ext cx="785063" cy="8830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61092" y="620688"/>
            <a:ext cx="4590371" cy="1938992"/>
          </a:xfrm>
          <a:prstGeom prst="rect">
            <a:avLst/>
          </a:prstGeom>
          <a:solidFill>
            <a:srgbClr val="92D050">
              <a:alpha val="85000"/>
            </a:srgb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>
                  <a:solidFill>
                    <a:srgbClr val="7030A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What would you give up?</a:t>
            </a:r>
            <a:endParaRPr lang="en-US" sz="6000" b="1" cap="none" spc="0" dirty="0">
              <a:ln>
                <a:solidFill>
                  <a:srgbClr val="7030A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695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073" y="5949280"/>
            <a:ext cx="785063" cy="8830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9" r="9840" b="8485"/>
          <a:stretch/>
        </p:blipFill>
        <p:spPr>
          <a:xfrm rot="21264936">
            <a:off x="123781" y="284069"/>
            <a:ext cx="4990956" cy="45528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1181">
            <a:off x="4141433" y="2522805"/>
            <a:ext cx="4886152" cy="36646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5118283"/>
            <a:ext cx="2619259" cy="707886"/>
          </a:xfrm>
          <a:prstGeom prst="rect">
            <a:avLst/>
          </a:prstGeom>
          <a:solidFill>
            <a:srgbClr val="92D050">
              <a:alpha val="85000"/>
            </a:srgb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38100">
                  <a:solidFill>
                    <a:srgbClr val="7030A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chocolate</a:t>
            </a:r>
            <a:endParaRPr lang="en-US" sz="4000" b="1" cap="none" spc="0" dirty="0">
              <a:ln w="38100">
                <a:solidFill>
                  <a:srgbClr val="7030A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51919" y="6036883"/>
            <a:ext cx="2619259" cy="707886"/>
          </a:xfrm>
          <a:prstGeom prst="rect">
            <a:avLst/>
          </a:prstGeom>
          <a:solidFill>
            <a:srgbClr val="92D050">
              <a:alpha val="85000"/>
            </a:srgb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38100">
                  <a:solidFill>
                    <a:srgbClr val="7030A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chips</a:t>
            </a:r>
            <a:endParaRPr lang="en-US" sz="4000" b="1" cap="none" spc="0" dirty="0">
              <a:ln w="38100">
                <a:solidFill>
                  <a:srgbClr val="7030A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Explosion 1 4"/>
          <p:cNvSpPr/>
          <p:nvPr/>
        </p:nvSpPr>
        <p:spPr>
          <a:xfrm rot="21390823">
            <a:off x="2280467" y="3867877"/>
            <a:ext cx="2160239" cy="2852499"/>
          </a:xfrm>
          <a:prstGeom prst="irregularSeal1">
            <a:avLst/>
          </a:prstGeom>
          <a:solidFill>
            <a:srgbClr val="FFC000">
              <a:alpha val="85000"/>
            </a:srgbClr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or</a:t>
            </a:r>
            <a:endParaRPr lang="en-US" sz="6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492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073" y="5949280"/>
            <a:ext cx="785063" cy="8830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1" t="43943" r="9946" b="7720"/>
          <a:stretch/>
        </p:blipFill>
        <p:spPr>
          <a:xfrm rot="21263534">
            <a:off x="3499634" y="269981"/>
            <a:ext cx="5691502" cy="33850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9" t="15927" r="18196" b="19668"/>
          <a:stretch/>
        </p:blipFill>
        <p:spPr>
          <a:xfrm rot="313605">
            <a:off x="612124" y="3261653"/>
            <a:ext cx="4706627" cy="33890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763688" y="209192"/>
            <a:ext cx="2619259" cy="707886"/>
          </a:xfrm>
          <a:prstGeom prst="rect">
            <a:avLst/>
          </a:prstGeom>
          <a:solidFill>
            <a:srgbClr val="92D050">
              <a:alpha val="85000"/>
            </a:srgb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38100">
                  <a:solidFill>
                    <a:srgbClr val="7030A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y</a:t>
            </a:r>
            <a:r>
              <a:rPr lang="en-US" sz="4000" b="1" cap="none" spc="0" dirty="0" smtClean="0">
                <a:ln w="38100">
                  <a:solidFill>
                    <a:srgbClr val="7030A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our bed</a:t>
            </a:r>
            <a:endParaRPr lang="en-US" sz="4000" b="1" cap="none" spc="0" dirty="0">
              <a:ln w="38100">
                <a:solidFill>
                  <a:srgbClr val="7030A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1345" y="3522316"/>
            <a:ext cx="2619259" cy="707886"/>
          </a:xfrm>
          <a:prstGeom prst="rect">
            <a:avLst/>
          </a:prstGeom>
          <a:solidFill>
            <a:srgbClr val="92D050">
              <a:alpha val="85000"/>
            </a:srgb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38100">
                  <a:solidFill>
                    <a:srgbClr val="7030A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y</a:t>
            </a:r>
            <a:r>
              <a:rPr lang="en-US" sz="4000" b="1" cap="none" spc="0" dirty="0" smtClean="0">
                <a:ln w="38100">
                  <a:solidFill>
                    <a:srgbClr val="7030A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our bike</a:t>
            </a:r>
            <a:endParaRPr lang="en-US" sz="4000" b="1" cap="none" spc="0" dirty="0">
              <a:ln w="38100">
                <a:solidFill>
                  <a:srgbClr val="7030A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Explosion 1 4"/>
          <p:cNvSpPr/>
          <p:nvPr/>
        </p:nvSpPr>
        <p:spPr>
          <a:xfrm rot="21092152">
            <a:off x="198166" y="536248"/>
            <a:ext cx="2160239" cy="2852499"/>
          </a:xfrm>
          <a:prstGeom prst="irregularSeal1">
            <a:avLst/>
          </a:prstGeom>
          <a:solidFill>
            <a:srgbClr val="FFC000">
              <a:alpha val="85000"/>
            </a:srgbClr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or</a:t>
            </a:r>
            <a:endParaRPr lang="en-US" sz="6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077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073" y="5949280"/>
            <a:ext cx="785063" cy="8830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1" r="3916"/>
          <a:stretch/>
        </p:blipFill>
        <p:spPr>
          <a:xfrm rot="621181">
            <a:off x="4258013" y="1383735"/>
            <a:ext cx="5007952" cy="28685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889">
            <a:off x="5393156" y="3561061"/>
            <a:ext cx="4331018" cy="28896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7" t="19047" r="31982" b="8750"/>
          <a:stretch/>
        </p:blipFill>
        <p:spPr>
          <a:xfrm rot="21264936">
            <a:off x="600067" y="623956"/>
            <a:ext cx="3783481" cy="43881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542" y="3606497"/>
            <a:ext cx="1949963" cy="292494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012160" y="3723277"/>
            <a:ext cx="504056" cy="14624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"/>
          <a:stretch/>
        </p:blipFill>
        <p:spPr>
          <a:xfrm>
            <a:off x="5431900" y="3108538"/>
            <a:ext cx="1906154" cy="30689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24892" y="5005861"/>
            <a:ext cx="2619259" cy="707886"/>
          </a:xfrm>
          <a:prstGeom prst="rect">
            <a:avLst/>
          </a:prstGeom>
          <a:solidFill>
            <a:srgbClr val="92D050">
              <a:alpha val="85000"/>
            </a:srgb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38100">
                  <a:solidFill>
                    <a:srgbClr val="7030A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y</a:t>
            </a:r>
            <a:r>
              <a:rPr lang="en-US" sz="4000" b="1" cap="none" spc="0" dirty="0" smtClean="0">
                <a:ln w="38100">
                  <a:solidFill>
                    <a:srgbClr val="7030A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our pet</a:t>
            </a:r>
            <a:endParaRPr lang="en-US" sz="4000" b="1" cap="none" spc="0" dirty="0">
              <a:ln w="38100">
                <a:solidFill>
                  <a:srgbClr val="7030A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12233" y="6177498"/>
            <a:ext cx="4536648" cy="707886"/>
          </a:xfrm>
          <a:prstGeom prst="rect">
            <a:avLst/>
          </a:prstGeom>
          <a:solidFill>
            <a:srgbClr val="92D050">
              <a:alpha val="85000"/>
            </a:srgb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38100">
                  <a:solidFill>
                    <a:srgbClr val="7030A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y</a:t>
            </a:r>
            <a:r>
              <a:rPr lang="en-US" sz="4000" b="1" cap="none" spc="0" dirty="0" smtClean="0">
                <a:ln w="38100">
                  <a:solidFill>
                    <a:srgbClr val="7030A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our favourite toy</a:t>
            </a:r>
            <a:endParaRPr lang="en-US" sz="4000" b="1" cap="none" spc="0" dirty="0">
              <a:ln w="38100">
                <a:solidFill>
                  <a:srgbClr val="7030A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Explosion 1 8"/>
          <p:cNvSpPr/>
          <p:nvPr/>
        </p:nvSpPr>
        <p:spPr>
          <a:xfrm rot="21390823">
            <a:off x="2401817" y="3984450"/>
            <a:ext cx="2160239" cy="2852499"/>
          </a:xfrm>
          <a:prstGeom prst="irregularSeal1">
            <a:avLst/>
          </a:prstGeom>
          <a:solidFill>
            <a:srgbClr val="FFC000">
              <a:alpha val="85000"/>
            </a:srgbClr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or</a:t>
            </a:r>
            <a:endParaRPr lang="en-US" sz="6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236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86" t="3193" r="15432"/>
          <a:stretch/>
        </p:blipFill>
        <p:spPr>
          <a:xfrm rot="236136">
            <a:off x="2282946" y="1859207"/>
            <a:ext cx="5050042" cy="47097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236187"/>
            <a:ext cx="7502817" cy="1569660"/>
          </a:xfrm>
          <a:prstGeom prst="rect">
            <a:avLst/>
          </a:prstGeom>
          <a:solidFill>
            <a:srgbClr val="92D050">
              <a:alpha val="85000"/>
            </a:srgb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>
                  <a:solidFill>
                    <a:srgbClr val="7030A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The last ever chocolate…</a:t>
            </a:r>
          </a:p>
          <a:p>
            <a:pPr algn="ctr"/>
            <a:r>
              <a:rPr lang="en-US" sz="4800" b="1" dirty="0" smtClean="0">
                <a:ln>
                  <a:solidFill>
                    <a:srgbClr val="7030A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What would you do with it?</a:t>
            </a:r>
            <a:endParaRPr lang="en-US" sz="4800" b="1" cap="none" spc="0" dirty="0">
              <a:ln>
                <a:solidFill>
                  <a:srgbClr val="7030A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073" y="5949280"/>
            <a:ext cx="785063" cy="8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0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073" y="5949280"/>
            <a:ext cx="785063" cy="883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7" t="19047" r="31982" b="8750"/>
          <a:stretch/>
        </p:blipFill>
        <p:spPr>
          <a:xfrm rot="21264936">
            <a:off x="128085" y="350509"/>
            <a:ext cx="4376808" cy="50762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9" r="9840" b="8485"/>
          <a:stretch/>
        </p:blipFill>
        <p:spPr>
          <a:xfrm rot="173166">
            <a:off x="5322064" y="179176"/>
            <a:ext cx="3722905" cy="33961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9000">
            <a:off x="4803157" y="3640430"/>
            <a:ext cx="3812450" cy="28593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531" y="4941168"/>
            <a:ext cx="4968552" cy="830997"/>
          </a:xfrm>
          <a:prstGeom prst="rect">
            <a:avLst/>
          </a:prstGeom>
          <a:solidFill>
            <a:srgbClr val="92D050">
              <a:alpha val="85000"/>
            </a:srgb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>
                  <a:solidFill>
                    <a:srgbClr val="7030A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Could you if…?</a:t>
            </a:r>
            <a:endParaRPr lang="en-US" sz="4800" b="1" cap="none" spc="0" dirty="0">
              <a:ln>
                <a:solidFill>
                  <a:srgbClr val="7030A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211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073" y="5949280"/>
            <a:ext cx="785063" cy="8830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1" b="6375"/>
          <a:stretch/>
        </p:blipFill>
        <p:spPr>
          <a:xfrm>
            <a:off x="395260" y="3036954"/>
            <a:ext cx="7849148" cy="38484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1511" y="236187"/>
            <a:ext cx="7502817" cy="2800767"/>
          </a:xfrm>
          <a:prstGeom prst="rect">
            <a:avLst/>
          </a:prstGeom>
          <a:solidFill>
            <a:srgbClr val="92D050">
              <a:alpha val="85000"/>
            </a:srgb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GB" sz="4800" b="1" i="1" dirty="0" smtClean="0">
                <a:solidFill>
                  <a:srgbClr val="7030A0"/>
                </a:solidFill>
              </a:rPr>
              <a:t>This </a:t>
            </a:r>
            <a:r>
              <a:rPr lang="en-GB" sz="4800" b="1" i="1" dirty="0">
                <a:solidFill>
                  <a:srgbClr val="7030A0"/>
                </a:solidFill>
              </a:rPr>
              <a:t>is how much God loved the world: He gave his Son, his one and only Son</a:t>
            </a:r>
            <a:r>
              <a:rPr lang="en-GB" sz="4800" b="1" i="1" dirty="0" smtClean="0">
                <a:solidFill>
                  <a:srgbClr val="7030A0"/>
                </a:solidFill>
              </a:rPr>
              <a:t>.</a:t>
            </a:r>
            <a:r>
              <a:rPr lang="en-GB" sz="4800" b="1" dirty="0" smtClean="0">
                <a:solidFill>
                  <a:srgbClr val="7030A0"/>
                </a:solidFill>
              </a:rPr>
              <a:t> </a:t>
            </a:r>
          </a:p>
          <a:p>
            <a:pPr algn="r"/>
            <a:r>
              <a:rPr lang="en-GB" sz="3200" dirty="0" smtClean="0"/>
              <a:t>John </a:t>
            </a:r>
            <a:r>
              <a:rPr lang="en-GB" sz="3200" dirty="0"/>
              <a:t>3:16 The Message </a:t>
            </a:r>
            <a:endParaRPr lang="en-US" sz="3200" b="1" cap="none" spc="0" dirty="0">
              <a:ln>
                <a:solidFill>
                  <a:srgbClr val="7030A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455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073" y="5949280"/>
            <a:ext cx="785063" cy="883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9"/>
          <a:stretch/>
        </p:blipFill>
        <p:spPr>
          <a:xfrm rot="204355">
            <a:off x="656750" y="458339"/>
            <a:ext cx="6404141" cy="39156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4523019"/>
            <a:ext cx="7200800" cy="830997"/>
          </a:xfrm>
          <a:prstGeom prst="rect">
            <a:avLst/>
          </a:prstGeom>
          <a:solidFill>
            <a:srgbClr val="92D050">
              <a:alpha val="85000"/>
            </a:srgb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>
                  <a:solidFill>
                    <a:srgbClr val="7030A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Think for a moment…</a:t>
            </a:r>
            <a:endParaRPr lang="en-US" sz="4800" b="1" cap="none" spc="0" dirty="0">
              <a:ln>
                <a:solidFill>
                  <a:srgbClr val="7030A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513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73460" y="5908447"/>
            <a:ext cx="1638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dirty="0">
                <a:solidFill>
                  <a:schemeClr val="bg1"/>
                </a:solidFill>
                <a:latin typeface="Trebuchet MS" pitchFamily="34" charset="0"/>
              </a:rPr>
              <a:t>Schools and</a:t>
            </a:r>
          </a:p>
          <a:p>
            <a:pPr eaLnBrk="1" hangingPunct="1"/>
            <a:r>
              <a:rPr lang="en-GB" dirty="0">
                <a:solidFill>
                  <a:schemeClr val="bg1"/>
                </a:solidFill>
                <a:latin typeface="Trebuchet MS" pitchFamily="34" charset="0"/>
              </a:rPr>
              <a:t>Colleges</a:t>
            </a:r>
          </a:p>
          <a:p>
            <a:pPr eaLnBrk="1" hangingPunct="1"/>
            <a:r>
              <a:rPr lang="en-GB" dirty="0">
                <a:solidFill>
                  <a:schemeClr val="bg1"/>
                </a:solidFill>
                <a:latin typeface="Trebuchet MS" pitchFamily="34" charset="0"/>
              </a:rPr>
              <a:t>Unit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1" y="5949280"/>
            <a:ext cx="785063" cy="8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0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73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Salvation Army</dc:creator>
  <cp:lastModifiedBy>The Salvation Army</cp:lastModifiedBy>
  <cp:revision>32</cp:revision>
  <dcterms:created xsi:type="dcterms:W3CDTF">2016-02-05T10:40:51Z</dcterms:created>
  <dcterms:modified xsi:type="dcterms:W3CDTF">2016-03-07T11:18:43Z</dcterms:modified>
</cp:coreProperties>
</file>