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56" r:id="rId5"/>
    <p:sldId id="264" r:id="rId6"/>
    <p:sldId id="260" r:id="rId7"/>
    <p:sldId id="265" r:id="rId8"/>
    <p:sldId id="25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6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9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5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0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8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3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2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5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8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9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0A18-BDBB-48D3-8E31-D60EF05752ED}" type="datetimeFigureOut">
              <a:rPr lang="en-GB" smtClean="0"/>
              <a:t>05/06/2015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E7F32-4B90-445A-A94B-A4BFC1146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9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gif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14" y="0"/>
            <a:ext cx="925252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79" y="1300952"/>
            <a:ext cx="5525578" cy="4072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885317" y="5373216"/>
            <a:ext cx="5407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Are you ready?</a:t>
            </a:r>
            <a:endParaRPr 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573" y="260648"/>
            <a:ext cx="7385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Welcome to assembly</a:t>
            </a:r>
            <a:endParaRPr 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88276" y="5844952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0" y="5885785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79" y="1300952"/>
            <a:ext cx="5525578" cy="4072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91146" y="260648"/>
            <a:ext cx="6138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Was there t</a:t>
            </a:r>
            <a:r>
              <a:rPr lang="en-US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rust?</a:t>
            </a:r>
            <a:endParaRPr 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91" y="610915"/>
            <a:ext cx="4022079" cy="59352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520" y="1916832"/>
            <a:ext cx="360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Learning to ride a bike</a:t>
            </a:r>
            <a:endParaRPr 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9671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4345"/>
            <a:ext cx="4261053" cy="6409310"/>
          </a:xfrm>
          <a:prstGeom prst="rect">
            <a:avLst/>
          </a:prstGeom>
          <a:ln w="57150" cmpd="dbl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9671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5" y="62997"/>
            <a:ext cx="4571292" cy="6678371"/>
          </a:xfrm>
          <a:prstGeom prst="rect">
            <a:avLst/>
          </a:prstGeom>
          <a:ln w="57150" cmpd="dbl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9671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052">
            <a:off x="682717" y="330006"/>
            <a:ext cx="4022079" cy="59352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076056" y="1461402"/>
            <a:ext cx="33676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If you were on a bike…?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9671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58206" y="2780928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bg1">
                      <a:alpha val="86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the Father</a:t>
            </a:r>
            <a:endParaRPr lang="en-US" sz="8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228600">
                  <a:schemeClr val="bg1">
                    <a:alpha val="86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8121"/>
            <a:ext cx="71600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9671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7811">
            <a:off x="5179806" y="1179345"/>
            <a:ext cx="2834219" cy="48304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78028">
            <a:off x="1367085" y="3098482"/>
            <a:ext cx="3549026" cy="34452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381">
            <a:off x="21745" y="600208"/>
            <a:ext cx="3102733" cy="3257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9671"/>
            <a:ext cx="785063" cy="8830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3808" y="176455"/>
            <a:ext cx="6760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Saying thank you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3" y="0"/>
            <a:ext cx="92525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99671"/>
            <a:ext cx="785063" cy="883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3162" y="309771"/>
            <a:ext cx="6009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How might you say thank you?</a:t>
            </a:r>
            <a:endParaRPr lang="en-US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Fjohnson\AppData\Local\Microsoft\Windows\Temporary Internet Files\Content.IE5\02XE5415\white-cup-1379170338y5D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767" y="404665"/>
            <a:ext cx="5317704" cy="35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Fjohnson\AppData\Local\Microsoft\Windows\Temporary Internet Files\Content.IE5\8F42UEBI\wd_presen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936">
            <a:off x="6097569" y="968076"/>
            <a:ext cx="3905483" cy="39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johnson\AppData\Local\Microsoft\Windows\Temporary Internet Files\Content.IE5\AK836QWI\thank-you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744" y="2064096"/>
            <a:ext cx="4173797" cy="305305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6" y="3063089"/>
            <a:ext cx="4951514" cy="3719674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316502" y="3752781"/>
            <a:ext cx="2064986" cy="3029982"/>
          </a:xfrm>
          <a:custGeom>
            <a:avLst/>
            <a:gdLst>
              <a:gd name="connsiteX0" fmla="*/ 0 w 2880320"/>
              <a:gd name="connsiteY0" fmla="*/ 2304256 h 2304256"/>
              <a:gd name="connsiteX1" fmla="*/ 576064 w 2880320"/>
              <a:gd name="connsiteY1" fmla="*/ 0 h 2304256"/>
              <a:gd name="connsiteX2" fmla="*/ 2880320 w 2880320"/>
              <a:gd name="connsiteY2" fmla="*/ 0 h 2304256"/>
              <a:gd name="connsiteX3" fmla="*/ 2304256 w 2880320"/>
              <a:gd name="connsiteY3" fmla="*/ 2304256 h 2304256"/>
              <a:gd name="connsiteX4" fmla="*/ 0 w 2880320"/>
              <a:gd name="connsiteY4" fmla="*/ 2304256 h 2304256"/>
              <a:gd name="connsiteX0" fmla="*/ 0 w 3001090"/>
              <a:gd name="connsiteY0" fmla="*/ 2709698 h 2709698"/>
              <a:gd name="connsiteX1" fmla="*/ 696834 w 3001090"/>
              <a:gd name="connsiteY1" fmla="*/ 0 h 2709698"/>
              <a:gd name="connsiteX2" fmla="*/ 3001090 w 3001090"/>
              <a:gd name="connsiteY2" fmla="*/ 0 h 2709698"/>
              <a:gd name="connsiteX3" fmla="*/ 2425026 w 3001090"/>
              <a:gd name="connsiteY3" fmla="*/ 2304256 h 2709698"/>
              <a:gd name="connsiteX4" fmla="*/ 0 w 3001090"/>
              <a:gd name="connsiteY4" fmla="*/ 2709698 h 2709698"/>
              <a:gd name="connsiteX0" fmla="*/ 0 w 3001090"/>
              <a:gd name="connsiteY0" fmla="*/ 2718325 h 2718325"/>
              <a:gd name="connsiteX1" fmla="*/ 15348 w 3001090"/>
              <a:gd name="connsiteY1" fmla="*/ 0 h 2718325"/>
              <a:gd name="connsiteX2" fmla="*/ 3001090 w 3001090"/>
              <a:gd name="connsiteY2" fmla="*/ 8627 h 2718325"/>
              <a:gd name="connsiteX3" fmla="*/ 2425026 w 3001090"/>
              <a:gd name="connsiteY3" fmla="*/ 2312883 h 2718325"/>
              <a:gd name="connsiteX4" fmla="*/ 0 w 3001090"/>
              <a:gd name="connsiteY4" fmla="*/ 2718325 h 2718325"/>
              <a:gd name="connsiteX0" fmla="*/ 0 w 3001090"/>
              <a:gd name="connsiteY0" fmla="*/ 2718325 h 3011623"/>
              <a:gd name="connsiteX1" fmla="*/ 15348 w 3001090"/>
              <a:gd name="connsiteY1" fmla="*/ 0 h 3011623"/>
              <a:gd name="connsiteX2" fmla="*/ 3001090 w 3001090"/>
              <a:gd name="connsiteY2" fmla="*/ 8627 h 3011623"/>
              <a:gd name="connsiteX3" fmla="*/ 1872935 w 3001090"/>
              <a:gd name="connsiteY3" fmla="*/ 3011623 h 3011623"/>
              <a:gd name="connsiteX4" fmla="*/ 0 w 3001090"/>
              <a:gd name="connsiteY4" fmla="*/ 2718325 h 3011623"/>
              <a:gd name="connsiteX0" fmla="*/ 0 w 1872935"/>
              <a:gd name="connsiteY0" fmla="*/ 2718325 h 3011623"/>
              <a:gd name="connsiteX1" fmla="*/ 15348 w 1872935"/>
              <a:gd name="connsiteY1" fmla="*/ 0 h 3011623"/>
              <a:gd name="connsiteX2" fmla="*/ 1586358 w 1872935"/>
              <a:gd name="connsiteY2" fmla="*/ 224287 h 3011623"/>
              <a:gd name="connsiteX3" fmla="*/ 1872935 w 1872935"/>
              <a:gd name="connsiteY3" fmla="*/ 3011623 h 3011623"/>
              <a:gd name="connsiteX4" fmla="*/ 0 w 1872935"/>
              <a:gd name="connsiteY4" fmla="*/ 2718325 h 3011623"/>
              <a:gd name="connsiteX0" fmla="*/ 0 w 1879656"/>
              <a:gd name="connsiteY0" fmla="*/ 2718325 h 3011623"/>
              <a:gd name="connsiteX1" fmla="*/ 15348 w 1879656"/>
              <a:gd name="connsiteY1" fmla="*/ 0 h 3011623"/>
              <a:gd name="connsiteX2" fmla="*/ 1879656 w 1879656"/>
              <a:gd name="connsiteY2" fmla="*/ 224287 h 3011623"/>
              <a:gd name="connsiteX3" fmla="*/ 1872935 w 1879656"/>
              <a:gd name="connsiteY3" fmla="*/ 3011623 h 3011623"/>
              <a:gd name="connsiteX4" fmla="*/ 0 w 1879656"/>
              <a:gd name="connsiteY4" fmla="*/ 2718325 h 301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656" h="3011623">
                <a:moveTo>
                  <a:pt x="0" y="2718325"/>
                </a:moveTo>
                <a:lnTo>
                  <a:pt x="15348" y="0"/>
                </a:lnTo>
                <a:lnTo>
                  <a:pt x="1879656" y="224287"/>
                </a:lnTo>
                <a:cubicBezTo>
                  <a:pt x="1877416" y="1153399"/>
                  <a:pt x="1875175" y="2082511"/>
                  <a:pt x="1872935" y="3011623"/>
                </a:cubicBezTo>
                <a:lnTo>
                  <a:pt x="0" y="2718325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6618362" y="4336990"/>
            <a:ext cx="1188119" cy="1021174"/>
          </a:xfrm>
          <a:custGeom>
            <a:avLst/>
            <a:gdLst>
              <a:gd name="connsiteX0" fmla="*/ 0 w 1008112"/>
              <a:gd name="connsiteY0" fmla="*/ 504056 h 1008112"/>
              <a:gd name="connsiteX1" fmla="*/ 504056 w 1008112"/>
              <a:gd name="connsiteY1" fmla="*/ 0 h 1008112"/>
              <a:gd name="connsiteX2" fmla="*/ 1008112 w 1008112"/>
              <a:gd name="connsiteY2" fmla="*/ 504056 h 1008112"/>
              <a:gd name="connsiteX3" fmla="*/ 504056 w 1008112"/>
              <a:gd name="connsiteY3" fmla="*/ 1008112 h 1008112"/>
              <a:gd name="connsiteX4" fmla="*/ 0 w 1008112"/>
              <a:gd name="connsiteY4" fmla="*/ 504056 h 1008112"/>
              <a:gd name="connsiteX0" fmla="*/ 0 w 1103362"/>
              <a:gd name="connsiteY0" fmla="*/ 625859 h 1011350"/>
              <a:gd name="connsiteX1" fmla="*/ 599306 w 1103362"/>
              <a:gd name="connsiteY1" fmla="*/ 1153 h 1011350"/>
              <a:gd name="connsiteX2" fmla="*/ 1103362 w 1103362"/>
              <a:gd name="connsiteY2" fmla="*/ 505209 h 1011350"/>
              <a:gd name="connsiteX3" fmla="*/ 599306 w 1103362"/>
              <a:gd name="connsiteY3" fmla="*/ 1009265 h 1011350"/>
              <a:gd name="connsiteX4" fmla="*/ 0 w 1103362"/>
              <a:gd name="connsiteY4" fmla="*/ 625859 h 1011350"/>
              <a:gd name="connsiteX0" fmla="*/ 0 w 1185912"/>
              <a:gd name="connsiteY0" fmla="*/ 624747 h 1008271"/>
              <a:gd name="connsiteX1" fmla="*/ 599306 w 1185912"/>
              <a:gd name="connsiteY1" fmla="*/ 41 h 1008271"/>
              <a:gd name="connsiteX2" fmla="*/ 1185912 w 1185912"/>
              <a:gd name="connsiteY2" fmla="*/ 599347 h 1008271"/>
              <a:gd name="connsiteX3" fmla="*/ 599306 w 1185912"/>
              <a:gd name="connsiteY3" fmla="*/ 1008153 h 1008271"/>
              <a:gd name="connsiteX4" fmla="*/ 0 w 1185912"/>
              <a:gd name="connsiteY4" fmla="*/ 624747 h 1008271"/>
              <a:gd name="connsiteX0" fmla="*/ 2326 w 1188238"/>
              <a:gd name="connsiteY0" fmla="*/ 631096 h 1014562"/>
              <a:gd name="connsiteX1" fmla="*/ 830232 w 1188238"/>
              <a:gd name="connsiteY1" fmla="*/ 40 h 1014562"/>
              <a:gd name="connsiteX2" fmla="*/ 1188238 w 1188238"/>
              <a:gd name="connsiteY2" fmla="*/ 605696 h 1014562"/>
              <a:gd name="connsiteX3" fmla="*/ 601632 w 1188238"/>
              <a:gd name="connsiteY3" fmla="*/ 1014502 h 1014562"/>
              <a:gd name="connsiteX4" fmla="*/ 2326 w 1188238"/>
              <a:gd name="connsiteY4" fmla="*/ 631096 h 1014562"/>
              <a:gd name="connsiteX0" fmla="*/ 2326 w 1197475"/>
              <a:gd name="connsiteY0" fmla="*/ 631298 h 1014764"/>
              <a:gd name="connsiteX1" fmla="*/ 830232 w 1197475"/>
              <a:gd name="connsiteY1" fmla="*/ 242 h 1014764"/>
              <a:gd name="connsiteX2" fmla="*/ 1188238 w 1197475"/>
              <a:gd name="connsiteY2" fmla="*/ 605898 h 1014764"/>
              <a:gd name="connsiteX3" fmla="*/ 601632 w 1197475"/>
              <a:gd name="connsiteY3" fmla="*/ 1014704 h 1014764"/>
              <a:gd name="connsiteX4" fmla="*/ 2326 w 1197475"/>
              <a:gd name="connsiteY4" fmla="*/ 631298 h 1014764"/>
              <a:gd name="connsiteX0" fmla="*/ 561 w 1186473"/>
              <a:gd name="connsiteY0" fmla="*/ 637644 h 1021110"/>
              <a:gd name="connsiteX1" fmla="*/ 707817 w 1186473"/>
              <a:gd name="connsiteY1" fmla="*/ 238 h 1021110"/>
              <a:gd name="connsiteX2" fmla="*/ 1186473 w 1186473"/>
              <a:gd name="connsiteY2" fmla="*/ 612244 h 1021110"/>
              <a:gd name="connsiteX3" fmla="*/ 599867 w 1186473"/>
              <a:gd name="connsiteY3" fmla="*/ 1021050 h 1021110"/>
              <a:gd name="connsiteX4" fmla="*/ 561 w 1186473"/>
              <a:gd name="connsiteY4" fmla="*/ 637644 h 1021110"/>
              <a:gd name="connsiteX0" fmla="*/ 2207 w 1188119"/>
              <a:gd name="connsiteY0" fmla="*/ 637644 h 1021174"/>
              <a:gd name="connsiteX1" fmla="*/ 709463 w 1188119"/>
              <a:gd name="connsiteY1" fmla="*/ 238 h 1021174"/>
              <a:gd name="connsiteX2" fmla="*/ 1188119 w 1188119"/>
              <a:gd name="connsiteY2" fmla="*/ 612244 h 1021174"/>
              <a:gd name="connsiteX3" fmla="*/ 601513 w 1188119"/>
              <a:gd name="connsiteY3" fmla="*/ 1021050 h 1021174"/>
              <a:gd name="connsiteX4" fmla="*/ 2207 w 1188119"/>
              <a:gd name="connsiteY4" fmla="*/ 637644 h 10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119" h="1021174">
                <a:moveTo>
                  <a:pt x="2207" y="637644"/>
                </a:moveTo>
                <a:cubicBezTo>
                  <a:pt x="39249" y="353209"/>
                  <a:pt x="251461" y="10821"/>
                  <a:pt x="709463" y="238"/>
                </a:cubicBezTo>
                <a:cubicBezTo>
                  <a:pt x="1167465" y="-10345"/>
                  <a:pt x="1188119" y="333862"/>
                  <a:pt x="1188119" y="612244"/>
                </a:cubicBezTo>
                <a:cubicBezTo>
                  <a:pt x="1188119" y="890626"/>
                  <a:pt x="799165" y="1016817"/>
                  <a:pt x="601513" y="1021050"/>
                </a:cubicBezTo>
                <a:cubicBezTo>
                  <a:pt x="403861" y="1025283"/>
                  <a:pt x="-34835" y="922079"/>
                  <a:pt x="2207" y="6376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6423" y="4127210"/>
            <a:ext cx="2636515" cy="27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22</cp:revision>
  <dcterms:created xsi:type="dcterms:W3CDTF">2015-03-19T12:37:37Z</dcterms:created>
  <dcterms:modified xsi:type="dcterms:W3CDTF">2015-06-05T09:55:16Z</dcterms:modified>
</cp:coreProperties>
</file>