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B16A-71E6-45F0-830C-B43A75D45312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2F07-00B3-4A0D-9B29-3E56A7D3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B16A-71E6-45F0-830C-B43A75D45312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2F07-00B3-4A0D-9B29-3E56A7D3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09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B16A-71E6-45F0-830C-B43A75D45312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2F07-00B3-4A0D-9B29-3E56A7D3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5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B16A-71E6-45F0-830C-B43A75D45312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2F07-00B3-4A0D-9B29-3E56A7D3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8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B16A-71E6-45F0-830C-B43A75D45312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2F07-00B3-4A0D-9B29-3E56A7D3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48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B16A-71E6-45F0-830C-B43A75D45312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2F07-00B3-4A0D-9B29-3E56A7D3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92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B16A-71E6-45F0-830C-B43A75D45312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2F07-00B3-4A0D-9B29-3E56A7D3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B16A-71E6-45F0-830C-B43A75D45312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2F07-00B3-4A0D-9B29-3E56A7D3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B16A-71E6-45F0-830C-B43A75D45312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2F07-00B3-4A0D-9B29-3E56A7D3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0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B16A-71E6-45F0-830C-B43A75D45312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2F07-00B3-4A0D-9B29-3E56A7D3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08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B16A-71E6-45F0-830C-B43A75D45312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2F07-00B3-4A0D-9B29-3E56A7D3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32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B16A-71E6-45F0-830C-B43A75D45312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C2F07-00B3-4A0D-9B29-3E56A7D3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0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C3E3FB"/>
              </a:clrFrom>
              <a:clrTo>
                <a:srgbClr val="C3E3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3133506"/>
            <a:ext cx="5506994" cy="432401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88276" y="5844952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Unit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00" y="5885785"/>
            <a:ext cx="785063" cy="8830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0428" y="1289531"/>
            <a:ext cx="33922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Welcome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Assembly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90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85785"/>
            <a:ext cx="785063" cy="883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188640"/>
            <a:ext cx="80973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do you love the most?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96"/>
          <a:stretch/>
        </p:blipFill>
        <p:spPr>
          <a:xfrm>
            <a:off x="21781" y="620688"/>
            <a:ext cx="3718412" cy="4350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C3E3FB"/>
              </a:clrFrom>
              <a:clrTo>
                <a:srgbClr val="C3E3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4077072"/>
            <a:ext cx="4062535" cy="3189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2" t="13970" r="29708" b="43015"/>
          <a:stretch/>
        </p:blipFill>
        <p:spPr>
          <a:xfrm>
            <a:off x="3089919" y="764703"/>
            <a:ext cx="3283172" cy="2949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5" t="7138" b="50000"/>
          <a:stretch/>
        </p:blipFill>
        <p:spPr>
          <a:xfrm>
            <a:off x="3491880" y="3657879"/>
            <a:ext cx="3449646" cy="293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6" t="48619" r="2131" b="10168"/>
          <a:stretch/>
        </p:blipFill>
        <p:spPr>
          <a:xfrm>
            <a:off x="6372200" y="3059526"/>
            <a:ext cx="2872509" cy="28263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0" y="1268760"/>
            <a:ext cx="1043608" cy="8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85785"/>
            <a:ext cx="785063" cy="883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7"/>
            <a:ext cx="4525759" cy="4525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C3E3FB"/>
              </a:clrFrom>
              <a:clrTo>
                <a:srgbClr val="C3E3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4077072"/>
            <a:ext cx="4062535" cy="3189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"/>
          <a:stretch/>
        </p:blipFill>
        <p:spPr>
          <a:xfrm>
            <a:off x="5475712" y="2492896"/>
            <a:ext cx="3668288" cy="1829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/>
          <a:stretch/>
        </p:blipFill>
        <p:spPr>
          <a:xfrm>
            <a:off x="5439708" y="4151789"/>
            <a:ext cx="3704292" cy="2805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"/>
          <a:stretch/>
        </p:blipFill>
        <p:spPr>
          <a:xfrm>
            <a:off x="5475713" y="-1"/>
            <a:ext cx="3668287" cy="25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85785"/>
            <a:ext cx="785063" cy="883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C3E3FB"/>
              </a:clrFrom>
              <a:clrTo>
                <a:srgbClr val="C3E3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4077072"/>
            <a:ext cx="4062535" cy="3189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4080" y="692696"/>
            <a:ext cx="8097387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greatest love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ou can have 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 your friends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is to give your life for them.</a:t>
            </a:r>
          </a:p>
          <a:p>
            <a:pPr algn="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GNT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62258"/>
            <a:ext cx="2633472" cy="27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85785"/>
            <a:ext cx="785063" cy="883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1403152"/>
            <a:ext cx="475252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If you could say 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thank you, </a:t>
            </a:r>
          </a:p>
          <a:p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would you say?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C3E3FB"/>
              </a:clrFrom>
              <a:clrTo>
                <a:srgbClr val="C3E3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4077072"/>
            <a:ext cx="4062535" cy="3189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68" y="764704"/>
            <a:ext cx="3816424" cy="45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85785"/>
            <a:ext cx="785063" cy="883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C3E3FB"/>
              </a:clrFrom>
              <a:clrTo>
                <a:srgbClr val="C3E3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4077072"/>
            <a:ext cx="4062535" cy="318984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40352" y="5844952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Unit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C3E3FB"/>
              </a:clrFrom>
              <a:clrTo>
                <a:srgbClr val="C3E3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8144" y="-387424"/>
            <a:ext cx="4062535" cy="3189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8" t="4035" r="6392"/>
          <a:stretch/>
        </p:blipFill>
        <p:spPr>
          <a:xfrm>
            <a:off x="2455457" y="1029602"/>
            <a:ext cx="4060759" cy="58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48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25</cp:revision>
  <dcterms:created xsi:type="dcterms:W3CDTF">2015-08-24T11:32:03Z</dcterms:created>
  <dcterms:modified xsi:type="dcterms:W3CDTF">2015-10-01T12:48:45Z</dcterms:modified>
</cp:coreProperties>
</file>