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99FF"/>
    <a:srgbClr val="FFCC00"/>
    <a:srgbClr val="AB2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6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9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0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0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5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4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1E10-6D57-4951-B878-D8152736C31E}" type="datetimeFigureOut">
              <a:rPr lang="en-GB" smtClean="0"/>
              <a:t>08/04/2016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E90E-B03F-4C9D-BD4A-52FB2B8DFD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johnson\AppData\Local\Microsoft\Windows\Temporary Internet Files\Content.IE5\EV5YEFZ5\127076288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75631" cy="63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25270">
            <a:off x="2046519" y="1998765"/>
            <a:ext cx="5498696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</a:rPr>
              <a:t>POWER</a:t>
            </a:r>
            <a:endParaRPr lang="en-GB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73113" y="5908675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5580113" cy="2348880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94828" y="2564904"/>
            <a:ext cx="5580113" cy="4265056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8" y="1988840"/>
            <a:ext cx="6897876" cy="4875218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25" y="3342987"/>
            <a:ext cx="1663480" cy="192812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42863" y="116632"/>
            <a:ext cx="54269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Challenge</a:t>
            </a:r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</a:t>
            </a:r>
            <a:endParaRPr lang="en-GB" sz="6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288">
            <a:off x="5703309" y="2472496"/>
            <a:ext cx="1663480" cy="192812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8357">
            <a:off x="7326315" y="2856017"/>
            <a:ext cx="1663480" cy="192812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634882" y="1111328"/>
            <a:ext cx="43103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a seat!</a:t>
            </a:r>
            <a:endParaRPr lang="en-GB" sz="6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4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johnson\AppData\Local\Microsoft\Windows\Temporary Internet Files\Content.IE5\EV5YEFZ5\127076288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975631" cy="63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025270">
            <a:off x="2046519" y="1998765"/>
            <a:ext cx="5498696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</a:rPr>
              <a:t>POWER</a:t>
            </a:r>
            <a:endParaRPr lang="en-GB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anose="04020904020102020604" pitchFamily="82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1025270">
            <a:off x="1799118" y="2135379"/>
            <a:ext cx="6427271" cy="18298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</a:rPr>
              <a:t>Pentecost</a:t>
            </a:r>
            <a:endParaRPr lang="en-GB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23528" y="-143510"/>
            <a:ext cx="6868658" cy="6128972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9552" y="-143510"/>
            <a:ext cx="6868658" cy="6128972"/>
          </a:xfrm>
          <a:prstGeom prst="ellips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71" y="5878730"/>
            <a:ext cx="7363182" cy="1031432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3568" y="5878730"/>
            <a:ext cx="94963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Jesus returns to Heaven</a:t>
            </a:r>
            <a:endParaRPr lang="en-GB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31640" y="871264"/>
            <a:ext cx="5041489" cy="4691241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597152" y="548680"/>
            <a:ext cx="5041489" cy="4691241"/>
          </a:xfrm>
          <a:prstGeom prst="ellipse">
            <a:avLst/>
          </a:prstGeom>
          <a:solidFill>
            <a:srgbClr val="FF99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27784" y="1488693"/>
            <a:ext cx="3651222" cy="3456384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420641" y="1336293"/>
            <a:ext cx="3651222" cy="3456384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031782" y="1764149"/>
            <a:ext cx="2428939" cy="260067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t="18430" r="37803"/>
          <a:stretch/>
        </p:blipFill>
        <p:spPr>
          <a:xfrm>
            <a:off x="2716783" y="1189770"/>
            <a:ext cx="2820701" cy="46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8867" y="-531440"/>
            <a:ext cx="8532440" cy="5760640"/>
            <a:chOff x="1115616" y="1114425"/>
            <a:chExt cx="7344816" cy="50085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252315"/>
              <a:ext cx="7344816" cy="487067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250" y="1114425"/>
              <a:ext cx="6667500" cy="462915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131840" y="5229199"/>
            <a:ext cx="5995012" cy="1620285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31840" y="5209466"/>
            <a:ext cx="88482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GB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disciples found</a:t>
            </a:r>
          </a:p>
          <a:p>
            <a:r>
              <a:rPr lang="en-GB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power</a:t>
            </a:r>
            <a:endParaRPr lang="en-GB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6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949950"/>
            <a:ext cx="7842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0"/>
            <a:ext cx="5580113" cy="2348880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32040" y="3813285"/>
            <a:ext cx="4201439" cy="3072099"/>
          </a:xfrm>
          <a:prstGeom prst="rect">
            <a:avLst/>
          </a:prstGeom>
          <a:solidFill>
            <a:srgbClr val="FFCC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8737" y="116632"/>
            <a:ext cx="513525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Challenge</a:t>
            </a:r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66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</a:t>
            </a:r>
          </a:p>
          <a:p>
            <a:r>
              <a:rPr lang="en-GB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Reflection</a:t>
            </a:r>
            <a:endParaRPr lang="en-GB" sz="66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Fjohnson\AppData\Local\Microsoft\Windows\Temporary Internet Files\Content.IE5\EV5YEFZ5\127076288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620"/>
            <a:ext cx="5397891" cy="427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025270">
            <a:off x="886902" y="3194077"/>
            <a:ext cx="3624084" cy="12384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wcard Gothic" panose="04020904020102020604" pitchFamily="82" charset="0"/>
              </a:rPr>
              <a:t>POWER</a:t>
            </a:r>
            <a:endParaRPr lang="en-GB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6056" y="3862623"/>
            <a:ext cx="42014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GB" sz="4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f</a:t>
            </a:r>
            <a:r>
              <a:rPr lang="en-GB" sz="48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 the power you need to succeed inside?</a:t>
            </a:r>
            <a:endParaRPr lang="en-GB" sz="4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21</cp:revision>
  <dcterms:created xsi:type="dcterms:W3CDTF">2016-03-14T12:37:45Z</dcterms:created>
  <dcterms:modified xsi:type="dcterms:W3CDTF">2016-04-08T09:45:20Z</dcterms:modified>
</cp:coreProperties>
</file>