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/>
    <p:restoredTop sz="94648"/>
  </p:normalViewPr>
  <p:slideViewPr>
    <p:cSldViewPr snapToGrid="0" snapToObjects="1">
      <p:cViewPr>
        <p:scale>
          <a:sx n="113" d="100"/>
          <a:sy n="113" d="100"/>
        </p:scale>
        <p:origin x="-1164" y="-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41DD-E31D-9E44-BB55-C8919CDEF7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Mission Service\Resources\Candidates Unit\Candidates Sunday\2019\PowerPoint Backgrounds\CS2019_PP-Slide-16x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0"/>
            <a:ext cx="91386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1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Mission Service\Resources\Candidates Unit\Candidates Sunday\2019\PowerPoint Backgrounds\CS2019_PP-Slide-16x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0"/>
            <a:ext cx="91386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The Salvation Army</cp:lastModifiedBy>
  <cp:revision>6</cp:revision>
  <dcterms:created xsi:type="dcterms:W3CDTF">2016-11-16T16:34:44Z</dcterms:created>
  <dcterms:modified xsi:type="dcterms:W3CDTF">2019-02-14T09:32:15Z</dcterms:modified>
</cp:coreProperties>
</file>