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66" r:id="rId3"/>
    <p:sldId id="267" r:id="rId4"/>
    <p:sldId id="268" r:id="rId5"/>
    <p:sldId id="269" r:id="rId6"/>
    <p:sldId id="270" r:id="rId7"/>
    <p:sldId id="257" r:id="rId8"/>
    <p:sldId id="265" r:id="rId9"/>
    <p:sldId id="272" r:id="rId10"/>
  </p:sldIdLst>
  <p:sldSz cx="9144000" cy="6858000" type="screen4x3"/>
  <p:notesSz cx="6669088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892"/>
    <a:srgbClr val="D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31E25B-A214-4A8C-917F-9E70D6A2B010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3F0DED-27C6-4DEF-923F-7BDB820A3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7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3D4BC9-D4F7-4060-AD6D-886888AA7218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4AA52D-6E3F-4195-B2D5-7FDB714A5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57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9FF388-63CA-4B25-9639-D8F0E527959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668D-05F6-481C-8639-17E9C2E31F32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8B94-7740-44D3-84AF-4A1D5B8F6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AE96-96C9-48DD-AE0E-8A88C4A293EC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D880-104B-488F-8CBB-8BDF0BF7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314D-42B0-4A62-84C4-560EE195006A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2F0D-3A52-4D55-B0EB-E00F0EAF2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EDF0-E7C5-4011-918A-AAA890C42DFE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8258-979A-46CF-B8E5-4509D05F1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2F88-8833-4507-AA2C-273E43924D9D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28E6-4E75-46DD-BAF4-BDA67B535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F601-94C4-4EAA-BD87-F42462DF315E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A6FF-EC33-4849-A715-2E68990CF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20A5-5CDF-493B-AE98-B71F0A76C1AD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F991-F1EA-4BE7-B249-11A000EE6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A621-1874-4C20-95E0-660893FA9A78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4278-C44C-4396-8461-32E2DDEFF1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F9E0-7C8F-4E0E-A13F-469DC978B198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1187-B868-4AB0-BA11-BBC77B3F0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D311-B39A-4A73-8778-39CBEE4FF180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3897-1035-4D2E-8C6D-B23A67B3C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7C6C-AF86-4C6E-BBBD-54E7DFB8438E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C8B5-6779-4C5B-8197-F3DB9D91F1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24883C-19A9-4283-8B2F-036116AADC8E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0C36D-4F16-4FE8-BB7E-22F25B88A1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84" y="0"/>
            <a:ext cx="9189484" cy="68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050" y="1725850"/>
            <a:ext cx="5905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+mn-cs"/>
              </a:rPr>
              <a:t>REMEMBRANCE DAY</a:t>
            </a:r>
          </a:p>
        </p:txBody>
      </p:sp>
    </p:spTree>
    <p:extLst>
      <p:ext uri="{BB962C8B-B14F-4D97-AF65-F5344CB8AC3E}">
        <p14:creationId xmlns:p14="http://schemas.microsoft.com/office/powerpoint/2010/main" val="33854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076" name="Picture 2" descr="C:\Users\rkane\AppData\Local\Microsoft\Windows\Temporary Internet Files\Content.IE5\TSRDLR1V\hong k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rkane\AppData\Local\Microsoft\Windows\Temporary Internet Files\Content.IE5\BMTHYQWZ\writing-1149962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765175"/>
            <a:ext cx="58308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195513" y="4724400"/>
            <a:ext cx="5905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>
                <a:solidFill>
                  <a:srgbClr val="F6E892"/>
                </a:solidFill>
                <a:latin typeface="Century Gothic" pitchFamily="34" charset="0"/>
              </a:rPr>
              <a:t>YOUR HOMEWORK?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100" name="Picture 2" descr="C:\Users\rkane\AppData\Local\Microsoft\Windows\Temporary Internet Files\Content.IE5\TSRDLR1V\hong k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rkane\AppData\Local\Microsoft\Windows\Temporary Internet Files\Content.IE5\BMTHYQWZ\gift-1420830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92150"/>
            <a:ext cx="688816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051050" y="4581525"/>
            <a:ext cx="5905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 dirty="0">
                <a:solidFill>
                  <a:srgbClr val="F6E892"/>
                </a:solidFill>
                <a:latin typeface="Century Gothic" pitchFamily="34" charset="0"/>
              </a:rPr>
              <a:t>A FAMILY MEMBER’S BIRTHDAY?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124" name="Picture 2" descr="C:\Users\rkane\AppData\Local\Microsoft\Windows\Temporary Internet Files\Content.IE5\TSRDLR1V\hong k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Users\rkane\AppData\Local\Microsoft\Windows\Temporary Internet Files\Content.IE5\BOY36GQM\window-view-1081788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49275"/>
            <a:ext cx="6335713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547813" y="4508500"/>
            <a:ext cx="66246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>
                <a:solidFill>
                  <a:srgbClr val="F6E892"/>
                </a:solidFill>
                <a:latin typeface="Century Gothic" pitchFamily="34" charset="0"/>
              </a:rPr>
              <a:t>SOMETHING A FRIEND WAS GOING THROUGH?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148" name="Picture 2" descr="C:\Users\rkane\AppData\Local\Microsoft\Windows\Temporary Internet Files\Content.IE5\TSRDLR1V\hong k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rkane\AppData\Local\Microsoft\Windows\Temporary Internet Files\Content.IE5\BMTHYQWZ\clasped-hands-541849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76250"/>
            <a:ext cx="511175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476375" y="4581525"/>
            <a:ext cx="68405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>
                <a:solidFill>
                  <a:srgbClr val="F6E892"/>
                </a:solidFill>
                <a:latin typeface="Century Gothic" pitchFamily="34" charset="0"/>
              </a:rPr>
              <a:t>SOMETHING SOMEONE HAS DONE FOR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172" name="Picture 2" descr="C:\Users\rkane\AppData\Local\Microsoft\Windows\Temporary Internet Files\Content.IE5\TSRDLR1V\hong k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4438" y="1844675"/>
            <a:ext cx="48958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+mn-cs"/>
              </a:rPr>
              <a:t>WHAT ARE WE REMEMBERING?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8196" name="Picture 6" descr="N:\Mission Service\Resources\Schools and Colleges\Projects\WWI Centenary\Photos\War Cry\graves2.1.JPG"/>
          <p:cNvPicPr>
            <a:picLocks noChangeAspect="1" noChangeArrowheads="1"/>
          </p:cNvPicPr>
          <p:nvPr/>
        </p:nvPicPr>
        <p:blipFill>
          <a:blip r:embed="rId3" cstate="print"/>
          <a:srcRect l="20090" t="26253" r="22829" b="29134"/>
          <a:stretch>
            <a:fillRect/>
          </a:stretch>
        </p:blipFill>
        <p:spPr bwMode="auto">
          <a:xfrm>
            <a:off x="0" y="-7938"/>
            <a:ext cx="52197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N:\Mission Service\Resources\Schools and Colleges\Projects\WWI Centenary\Research\IHC research\Fynn\All the World Fynn VC 1.jpg"/>
          <p:cNvPicPr>
            <a:picLocks noChangeAspect="1" noChangeArrowheads="1"/>
          </p:cNvPicPr>
          <p:nvPr/>
        </p:nvPicPr>
        <p:blipFill>
          <a:blip r:embed="rId4" cstate="print"/>
          <a:srcRect l="9036" t="14175" r="4398" b="22835"/>
          <a:stretch>
            <a:fillRect/>
          </a:stretch>
        </p:blipFill>
        <p:spPr bwMode="auto">
          <a:xfrm>
            <a:off x="5164138" y="0"/>
            <a:ext cx="40068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N:\Mission Service\Resources\Schools and Colleges\Projects\WWI Centenary\Photos\War Cry\choices2.1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9400" t="56057" r="5908" b="13495"/>
          <a:stretch/>
        </p:blipFill>
        <p:spPr bwMode="auto">
          <a:xfrm>
            <a:off x="-75956" y="1916832"/>
            <a:ext cx="5508104" cy="2640248"/>
          </a:xfrm>
          <a:prstGeom prst="flowChartManualInput">
            <a:avLst/>
          </a:prstGeom>
          <a:noFill/>
          <a:extLst/>
        </p:spPr>
      </p:pic>
      <p:pic>
        <p:nvPicPr>
          <p:cNvPr id="8199" name="Picture 9" descr="N:\Mission Service\Resources\Schools and Colleges\PICTURES &amp; FONTS\History\Wartime\Wartime tea 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9725" y="4027488"/>
            <a:ext cx="37512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N:\Mission Service\Resources\Schools and Colleges\PICTURES &amp; FONTS\History\Wartime\Wartime2.jpg"/>
          <p:cNvPicPr>
            <a:picLocks noChangeAspect="1" noChangeArrowheads="1"/>
          </p:cNvPicPr>
          <p:nvPr/>
        </p:nvPicPr>
        <p:blipFill>
          <a:blip r:embed="rId7" cstate="print"/>
          <a:srcRect t="-2" b="36426"/>
          <a:stretch>
            <a:fillRect/>
          </a:stretch>
        </p:blipFill>
        <p:spPr bwMode="auto">
          <a:xfrm>
            <a:off x="-76200" y="4292600"/>
            <a:ext cx="5661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9220" name="Picture 2" descr="C:\Users\rkane\AppData\Local\Microsoft\Windows\Temporary Internet Files\Content.IE5\TSRDLR1V\hong k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4075" y="1484313"/>
            <a:ext cx="6551613" cy="3540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+mn-cs"/>
              </a:rPr>
              <a:t>‘Peace 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+mn-cs"/>
              </a:rPr>
              <a:t>I leave with you; my peace I give you. I do not give to you as the world gives. Do not let your hearts be troubled and do not be afraid.’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+mn-cs"/>
              </a:rPr>
              <a:t>John 14:27 NIV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84" y="0"/>
            <a:ext cx="9189484" cy="68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050" y="1725850"/>
            <a:ext cx="5905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+mn-cs"/>
              </a:rPr>
              <a:t>REMEMBRANCE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72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18</cp:revision>
  <cp:lastPrinted>2016-10-31T12:26:36Z</cp:lastPrinted>
  <dcterms:created xsi:type="dcterms:W3CDTF">2016-10-31T10:21:31Z</dcterms:created>
  <dcterms:modified xsi:type="dcterms:W3CDTF">2016-11-01T14:36:29Z</dcterms:modified>
</cp:coreProperties>
</file>