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0" r:id="rId2"/>
    <p:sldId id="352" r:id="rId3"/>
    <p:sldId id="354" r:id="rId4"/>
    <p:sldId id="355" r:id="rId5"/>
    <p:sldId id="356" r:id="rId6"/>
    <p:sldId id="358" r:id="rId7"/>
    <p:sldId id="357" r:id="rId8"/>
    <p:sldId id="360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50B"/>
    <a:srgbClr val="017B93"/>
    <a:srgbClr val="006576"/>
    <a:srgbClr val="FFFF99"/>
    <a:srgbClr val="FFFFCC"/>
    <a:srgbClr val="DDDDDD"/>
    <a:srgbClr val="33CC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3622" autoAdjust="0"/>
  </p:normalViewPr>
  <p:slideViewPr>
    <p:cSldViewPr>
      <p:cViewPr varScale="1">
        <p:scale>
          <a:sx n="64" d="100"/>
          <a:sy n="64" d="100"/>
        </p:scale>
        <p:origin x="13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AF8F55-0DE3-446A-A41D-E74ED7AEA0D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CC6049-E15F-43AD-8CF2-970A5EEDFC8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6A0C4C-5F0B-4770-828B-E140732ECF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04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C2F9C5-2DDC-4DBD-875B-323B0AFA6777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xc.hu/pic/l/s/si/simonok/9638_8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00" b="-6100"/>
          <a:stretch>
            <a:fillRect/>
          </a:stretch>
        </p:blipFill>
        <p:spPr bwMode="auto">
          <a:xfrm>
            <a:off x="4645025" y="2393950"/>
            <a:ext cx="4637088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http://www.sxc.hu/pic/l/c/ce/celalteber/1287061_27729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75" y="3328988"/>
            <a:ext cx="570071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50" y="-100013"/>
            <a:ext cx="5197475" cy="345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921"/>
          <a:stretch>
            <a:fillRect/>
          </a:stretch>
        </p:blipFill>
        <p:spPr bwMode="auto">
          <a:xfrm>
            <a:off x="4670425" y="-1755775"/>
            <a:ext cx="4611688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xc.hu/pic/l/j/jo/jomeriano/1197009_71868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1195" r="3419" b="-3934"/>
          <a:stretch>
            <a:fillRect/>
          </a:stretch>
        </p:blipFill>
        <p:spPr bwMode="auto">
          <a:xfrm>
            <a:off x="-36513" y="1484313"/>
            <a:ext cx="9180513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7544" y="2348880"/>
            <a:ext cx="8082641" cy="4104456"/>
          </a:xfrm>
          <a:prstGeom prst="roundRect">
            <a:avLst/>
          </a:prstGeom>
          <a:solidFill>
            <a:srgbClr val="FF0000">
              <a:alpha val="67000"/>
            </a:srgbClr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8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 </a:t>
            </a:r>
            <a:r>
              <a:rPr lang="en-GB" sz="28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understand the meaning of vocation</a:t>
            </a:r>
          </a:p>
          <a:p>
            <a:pPr algn="ctr">
              <a:defRPr/>
            </a:pPr>
            <a:endParaRPr lang="en-GB" sz="2800" b="1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8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 explain why work is important to The Salvation Army</a:t>
            </a:r>
          </a:p>
          <a:p>
            <a:pPr algn="ctr">
              <a:defRPr/>
            </a:pPr>
            <a:endParaRPr lang="en-GB" sz="2800" b="1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8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 explain how The Salvation Army helps people back into work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1720" y="2564904"/>
            <a:ext cx="5235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4400" b="1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LESSON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www.sxc.hu/pic/l/v/va/vailiki/1109610_43756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469438" cy="710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38642" y="2564904"/>
            <a:ext cx="8298221" cy="3959894"/>
          </a:xfrm>
          <a:prstGeom prst="roundRect">
            <a:avLst/>
          </a:prstGeom>
          <a:solidFill>
            <a:schemeClr val="bg1">
              <a:alpha val="8600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DOES VOCATION MEAN?</a:t>
            </a:r>
          </a:p>
          <a:p>
            <a:pPr algn="ctr">
              <a:defRPr/>
            </a:pP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word vocation comes from the Latin word to ‘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call’. Christians 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are called to follow Jesus’ teachings and live in a way that 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expresses who God is.</a:t>
            </a:r>
          </a:p>
          <a:p>
            <a:pPr algn="ctr">
              <a:defRPr/>
            </a:pPr>
            <a:endParaRPr lang="en-GB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800" b="1" dirty="0">
                <a:ln>
                  <a:solidFill>
                    <a:schemeClr val="bg2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How do you think Christians can show their vocation in their daily life?</a:t>
            </a:r>
          </a:p>
          <a:p>
            <a:pPr algn="ctr">
              <a:defRPr/>
            </a:pP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xc.hu/pic/l/s/st/strakplan/1212781_55525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0" y="2205038"/>
            <a:ext cx="9607550" cy="64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47234" y="1412776"/>
            <a:ext cx="4176464" cy="1231900"/>
          </a:xfrm>
          <a:prstGeom prst="roundRect">
            <a:avLst/>
          </a:prstGeom>
          <a:solidFill>
            <a:srgbClr val="00B05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REVIEW PROGRESS</a:t>
            </a:r>
          </a:p>
        </p:txBody>
      </p:sp>
      <p:sp>
        <p:nvSpPr>
          <p:cNvPr id="4" name="Rounded Rectangle 3"/>
          <p:cNvSpPr/>
          <p:nvPr/>
        </p:nvSpPr>
        <p:spPr>
          <a:xfrm rot="277111">
            <a:off x="458352" y="2489234"/>
            <a:ext cx="8455560" cy="3689799"/>
          </a:xfrm>
          <a:prstGeom prst="roundRect">
            <a:avLst/>
          </a:prstGeom>
          <a:solidFill>
            <a:schemeClr val="bg1">
              <a:alpha val="86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ln>
                  <a:solidFill>
                    <a:schemeClr val="bg2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are the questions?</a:t>
            </a:r>
          </a:p>
          <a:p>
            <a:pPr algn="ctr">
              <a:defRPr/>
            </a:pP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Answer 1: the ‘call’ for Christians to live a Christian life that follows 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teachings of Jesus.</a:t>
            </a:r>
          </a:p>
          <a:p>
            <a:pPr algn="ctr">
              <a:defRPr/>
            </a:pP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Answer 2: It might mean that they choose a job in a caring profession rather than working for a company that makes profit at the expense of others.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xc.hu/pic/l/r/ry/ryasaurus/1382058_20697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2205038"/>
            <a:ext cx="9791700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 rot="21325162">
            <a:off x="1042267" y="2539814"/>
            <a:ext cx="6738605" cy="3842568"/>
          </a:xfrm>
          <a:prstGeom prst="roundRect">
            <a:avLst/>
          </a:prstGeom>
          <a:solidFill>
            <a:srgbClr val="92D050">
              <a:alpha val="93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Where’s the passage from?</a:t>
            </a:r>
          </a:p>
          <a:p>
            <a:pPr algn="ctr">
              <a:defRPr/>
            </a:pPr>
            <a:endParaRPr lang="en-GB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does it say?</a:t>
            </a:r>
          </a:p>
          <a:p>
            <a:pPr algn="ctr">
              <a:defRPr/>
            </a:pPr>
            <a:endParaRPr lang="en-GB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does it mean for Christians?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xc.hu/pic/l/c/ce/celalteber/1287061_27729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205038"/>
            <a:ext cx="9396412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211960" y="1916833"/>
            <a:ext cx="3960440" cy="1152128"/>
          </a:xfrm>
          <a:prstGeom prst="roundRect">
            <a:avLst/>
          </a:prstGeom>
          <a:solidFill>
            <a:srgbClr val="FF0000">
              <a:alpha val="88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EMPLOYMENT PLUS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93813" y="3098800"/>
            <a:ext cx="3025775" cy="2973388"/>
          </a:xfrm>
          <a:prstGeom prst="roundRect">
            <a:avLst/>
          </a:prstGeom>
          <a:solidFill>
            <a:schemeClr val="bg1">
              <a:alpha val="84000"/>
            </a:scheme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affect do you think not being able to find work would have on someone?</a:t>
            </a:r>
          </a:p>
          <a:p>
            <a:pPr algn="ctr">
              <a:defRPr/>
            </a:pP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 rot="542990">
            <a:off x="4772025" y="3333750"/>
            <a:ext cx="3213100" cy="2878138"/>
          </a:xfrm>
          <a:prstGeom prst="roundRect">
            <a:avLst/>
          </a:prstGeom>
          <a:solidFill>
            <a:schemeClr val="bg1">
              <a:alpha val="84000"/>
            </a:scheme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does The Salvation Army do to help people?</a:t>
            </a:r>
          </a:p>
          <a:p>
            <a:pPr algn="ctr">
              <a:defRPr/>
            </a:pP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xc.hu/pic/l/j/jo/jomeriano/1197009_71868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1195" r="3419" b="-3934"/>
          <a:stretch>
            <a:fillRect/>
          </a:stretch>
        </p:blipFill>
        <p:spPr bwMode="auto">
          <a:xfrm>
            <a:off x="-36513" y="1484313"/>
            <a:ext cx="9180513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7544" y="2348880"/>
            <a:ext cx="8082641" cy="4104456"/>
          </a:xfrm>
          <a:prstGeom prst="roundRect">
            <a:avLst/>
          </a:prstGeom>
          <a:solidFill>
            <a:srgbClr val="FF0000">
              <a:alpha val="67000"/>
            </a:srgbClr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en-GB" sz="2800" b="1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8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 </a:t>
            </a:r>
            <a:r>
              <a:rPr lang="en-GB" sz="28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understand the meaning of vocation</a:t>
            </a:r>
          </a:p>
          <a:p>
            <a:pPr algn="ctr">
              <a:defRPr/>
            </a:pPr>
            <a:endParaRPr lang="en-GB" sz="2800" b="1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8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 explain why work is important to The Salvation Army</a:t>
            </a:r>
          </a:p>
          <a:p>
            <a:pPr algn="ctr">
              <a:defRPr/>
            </a:pPr>
            <a:endParaRPr lang="en-GB" sz="2800" b="1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8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 explain how The Salvation Army helps people back into work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1720" y="2564904"/>
            <a:ext cx="5235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4400" b="1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LESSON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xc.hu/pic/l/r/ry/ryasaurus/1382058_20697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2205038"/>
            <a:ext cx="9791700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056" y="1556792"/>
            <a:ext cx="3600400" cy="1080120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PLENARY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1560" y="2492896"/>
            <a:ext cx="7200800" cy="3960440"/>
          </a:xfrm>
          <a:prstGeom prst="roundRect">
            <a:avLst/>
          </a:prstGeom>
          <a:solidFill>
            <a:srgbClr val="92D050">
              <a:alpha val="86000"/>
            </a:srgb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One thing you have learned with your eyes</a:t>
            </a:r>
          </a:p>
          <a:p>
            <a:pPr algn="ctr">
              <a:defRPr/>
            </a:pPr>
            <a:endParaRPr lang="en-GB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One thing you have learned with your ears</a:t>
            </a:r>
          </a:p>
          <a:p>
            <a:pPr algn="ctr">
              <a:defRPr/>
            </a:pPr>
            <a:endParaRPr lang="en-GB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One thing you have learned by moving around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5914</TotalTime>
  <Words>239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Shelley Drake</dc:creator>
  <cp:lastModifiedBy>Rebecca A.</cp:lastModifiedBy>
  <cp:revision>168</cp:revision>
  <cp:lastPrinted>2014-02-28T10:46:21Z</cp:lastPrinted>
  <dcterms:created xsi:type="dcterms:W3CDTF">2010-12-06T12:26:21Z</dcterms:created>
  <dcterms:modified xsi:type="dcterms:W3CDTF">2019-11-26T10:18:46Z</dcterms:modified>
</cp:coreProperties>
</file>