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5" r:id="rId7"/>
    <p:sldId id="266" r:id="rId8"/>
    <p:sldId id="261" r:id="rId9"/>
    <p:sldId id="262" r:id="rId10"/>
    <p:sldId id="270" r:id="rId11"/>
    <p:sldId id="264" r:id="rId12"/>
    <p:sldId id="267" r:id="rId13"/>
    <p:sldId id="271" r:id="rId14"/>
    <p:sldId id="268" r:id="rId15"/>
    <p:sldId id="269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FF99"/>
    <a:srgbClr val="CCFFCC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00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59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3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04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7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0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83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80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6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26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4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88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B5C78-4AF9-47A7-A40A-83F8A0E9F023}" type="datetimeFigureOut">
              <a:rPr lang="en-GB" smtClean="0"/>
              <a:t>22/10/2015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1B089-3D6F-46A7-A2A8-36F1E8E8DC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36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3.jp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JP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gif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97580" y="5844952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Unit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85785"/>
            <a:ext cx="785063" cy="8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7" b="12089"/>
          <a:stretch/>
        </p:blipFill>
        <p:spPr>
          <a:xfrm>
            <a:off x="-3152" y="0"/>
            <a:ext cx="9147152" cy="6928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1640" y="6157754"/>
            <a:ext cx="6624736" cy="611124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6157753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Write your ideas around the photo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7624" y="188640"/>
            <a:ext cx="6624736" cy="703137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331640" y="188640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Imagine you are in this photograph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04" y="1204303"/>
            <a:ext cx="2808312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120430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What do you notice?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2093947"/>
            <a:ext cx="2808312" cy="830997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2093947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What are you doing?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Why?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8145" y="1196753"/>
            <a:ext cx="3161326" cy="46921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573087" y="119675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</a:rPr>
              <a:t>What are you feeling?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8144" y="2116056"/>
            <a:ext cx="3168351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5580112" y="211605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</a:rPr>
              <a:t>What are you thinking?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124744"/>
            <a:ext cx="8064896" cy="1404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68176" y="1196752"/>
            <a:ext cx="723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If you are a refugee, </a:t>
            </a:r>
          </a:p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what might you need?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4414" b="11238"/>
          <a:stretch/>
        </p:blipFill>
        <p:spPr>
          <a:xfrm>
            <a:off x="0" y="11764"/>
            <a:ext cx="9150625" cy="68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1"/>
          <a:stretch/>
        </p:blipFill>
        <p:spPr>
          <a:xfrm>
            <a:off x="8386" y="1556792"/>
            <a:ext cx="3490228" cy="24073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b="21592"/>
          <a:stretch/>
        </p:blipFill>
        <p:spPr>
          <a:xfrm>
            <a:off x="5396848" y="0"/>
            <a:ext cx="3783664" cy="178525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-1"/>
          <a:stretch/>
        </p:blipFill>
        <p:spPr>
          <a:xfrm>
            <a:off x="8385" y="1010"/>
            <a:ext cx="3455810" cy="19158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 r="-1008" b="18715"/>
          <a:stretch/>
        </p:blipFill>
        <p:spPr>
          <a:xfrm>
            <a:off x="5396849" y="4796611"/>
            <a:ext cx="3789410" cy="20522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r="23570"/>
          <a:stretch/>
        </p:blipFill>
        <p:spPr>
          <a:xfrm>
            <a:off x="5396848" y="1785257"/>
            <a:ext cx="3783663" cy="30570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14" y="1010"/>
            <a:ext cx="1898234" cy="34405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"/>
          <a:stretch/>
        </p:blipFill>
        <p:spPr>
          <a:xfrm>
            <a:off x="3498614" y="3441558"/>
            <a:ext cx="1898235" cy="340731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1129" r="18199" b="13295"/>
          <a:stretch/>
        </p:blipFill>
        <p:spPr>
          <a:xfrm>
            <a:off x="0" y="3987145"/>
            <a:ext cx="3464195" cy="28708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26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r="36700"/>
          <a:stretch/>
        </p:blipFill>
        <p:spPr>
          <a:xfrm>
            <a:off x="3680171" y="0"/>
            <a:ext cx="2523530" cy="42210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/>
          <a:stretch/>
        </p:blipFill>
        <p:spPr>
          <a:xfrm>
            <a:off x="6203700" y="1010"/>
            <a:ext cx="2940299" cy="22408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2431" r="26571"/>
          <a:stretch/>
        </p:blipFill>
        <p:spPr>
          <a:xfrm>
            <a:off x="-49835" y="0"/>
            <a:ext cx="3730006" cy="256490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t="4072" r="18671" b="3277"/>
          <a:stretch/>
        </p:blipFill>
        <p:spPr>
          <a:xfrm>
            <a:off x="6203701" y="2241879"/>
            <a:ext cx="2940299" cy="19792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1625" r="1"/>
          <a:stretch/>
        </p:blipFill>
        <p:spPr>
          <a:xfrm>
            <a:off x="6203701" y="4221088"/>
            <a:ext cx="2987824" cy="26369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3" r="35247"/>
          <a:stretch/>
        </p:blipFill>
        <p:spPr>
          <a:xfrm>
            <a:off x="-49835" y="2564903"/>
            <a:ext cx="3730006" cy="16381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35335" r="21565" b="10879"/>
          <a:stretch/>
        </p:blipFill>
        <p:spPr>
          <a:xfrm>
            <a:off x="5930" y="4207396"/>
            <a:ext cx="6166712" cy="266429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58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5397" b="2977"/>
          <a:stretch/>
        </p:blipFill>
        <p:spPr>
          <a:xfrm>
            <a:off x="-196609" y="0"/>
            <a:ext cx="934060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124744"/>
            <a:ext cx="8064896" cy="1404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68176" y="1196752"/>
            <a:ext cx="723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Why is The Salvation Army </a:t>
            </a:r>
          </a:p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Helping refugees?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124744"/>
            <a:ext cx="8064896" cy="1404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68176" y="1196752"/>
            <a:ext cx="723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What can young people do to support?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7628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"/>
            <a:ext cx="4644008" cy="3484367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tile tx="0" ty="0" sx="100000" sy="100000" flip="none" algn="tl"/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05" y="3375660"/>
            <a:ext cx="4577401" cy="3474542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tile tx="0" ty="0" sx="100000" sy="100000" flip="none" algn="tl"/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5660"/>
            <a:ext cx="4701158" cy="3482340"/>
          </a:xfrm>
          <a:prstGeom prst="rect">
            <a:avLst/>
          </a:prstGeom>
          <a:blipFill dpi="0" rotWithShape="1">
            <a:blip r:embed="rId4">
              <a:alphaModFix amt="3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43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97580" y="5844952"/>
            <a:ext cx="1638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>
                <a:latin typeface="Trebuchet MS" pitchFamily="34" charset="0"/>
              </a:rPr>
              <a:t>Schools and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Colleges</a:t>
            </a:r>
          </a:p>
          <a:p>
            <a:pPr eaLnBrk="1" hangingPunct="1"/>
            <a:r>
              <a:rPr lang="en-GB" dirty="0">
                <a:latin typeface="Trebuchet MS" pitchFamily="34" charset="0"/>
              </a:rPr>
              <a:t>Unit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85785"/>
            <a:ext cx="785063" cy="8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5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332656"/>
            <a:ext cx="5184576" cy="338437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80144" y="404664"/>
            <a:ext cx="53600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What part did you like?</a:t>
            </a:r>
          </a:p>
          <a:p>
            <a:endParaRPr lang="en-GB" sz="2800" b="1" dirty="0" smtClean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What part surprised you?</a:t>
            </a:r>
          </a:p>
          <a:p>
            <a:endParaRPr lang="en-GB" sz="2800" b="1" dirty="0" smtClean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Why did no one help Mr Trendy?</a:t>
            </a:r>
          </a:p>
          <a:p>
            <a:endParaRPr lang="en-GB" sz="2800" b="1" dirty="0" smtClean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Why did Mr Lonely help him?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6562"/>
            <a:ext cx="4351051" cy="450912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916903" y="260648"/>
            <a:ext cx="5112568" cy="4608512"/>
          </a:xfrm>
          <a:prstGeom prst="wedgeRoundRectCallout">
            <a:avLst>
              <a:gd name="adj1" fmla="val -68291"/>
              <a:gd name="adj2" fmla="val 1504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3" y="313171"/>
            <a:ext cx="593506" cy="1629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62" y="504056"/>
            <a:ext cx="999632" cy="16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26" y="0"/>
            <a:ext cx="710153" cy="178364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79652" y="997343"/>
            <a:ext cx="1462472" cy="14624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70" t="37400" r="29210" b="26061"/>
          <a:stretch/>
        </p:blipFill>
        <p:spPr>
          <a:xfrm rot="21180843">
            <a:off x="6122905" y="1023342"/>
            <a:ext cx="1242046" cy="147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26" y="229553"/>
            <a:ext cx="1251871" cy="2041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97343"/>
            <a:ext cx="3024336" cy="3024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85" y="102855"/>
            <a:ext cx="617468" cy="1025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" t="7926" r="16706" b="5420"/>
          <a:stretch/>
        </p:blipFill>
        <p:spPr>
          <a:xfrm flipH="1">
            <a:off x="5949776" y="4738254"/>
            <a:ext cx="2028321" cy="1897427"/>
          </a:xfrm>
          <a:prstGeom prst="ellipse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949777" y="4692924"/>
            <a:ext cx="1976655" cy="19311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11" b="19209"/>
          <a:stretch/>
        </p:blipFill>
        <p:spPr>
          <a:xfrm>
            <a:off x="3197857" y="1943099"/>
            <a:ext cx="5503840" cy="31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908721"/>
            <a:ext cx="7560840" cy="2691880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1169166"/>
            <a:ext cx="73042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</a:rPr>
              <a:t>Love your neighbour </a:t>
            </a:r>
          </a:p>
          <a:p>
            <a:pPr algn="ctr"/>
            <a:r>
              <a:rPr lang="en-GB" sz="4800" b="1" dirty="0" smtClean="0">
                <a:solidFill>
                  <a:schemeClr val="bg1"/>
                </a:solidFill>
              </a:rPr>
              <a:t>as yourself</a:t>
            </a:r>
          </a:p>
          <a:p>
            <a:pPr algn="r"/>
            <a:r>
              <a:rPr lang="en-GB" sz="2800" b="1" dirty="0" smtClean="0">
                <a:solidFill>
                  <a:schemeClr val="bg1"/>
                </a:solidFill>
              </a:rPr>
              <a:t>Luke 10:27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1027" name="Picture 3" descr="C:\Users\Fjohnson\AppData\Local\Microsoft\Windows\Temporary Internet Files\Content.IE5\JFBTBACN\tv-isolated-background-clipart[1]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t="15465" r="9694" b="15789"/>
          <a:stretch/>
        </p:blipFill>
        <p:spPr bwMode="auto">
          <a:xfrm>
            <a:off x="785948" y="1761827"/>
            <a:ext cx="7301148" cy="4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9795" y="1998946"/>
            <a:ext cx="6912768" cy="381642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67544" y="3140968"/>
            <a:ext cx="8064896" cy="1296144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8176" y="3212976"/>
            <a:ext cx="7232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What kind of person might be in need of help?</a:t>
            </a:r>
          </a:p>
          <a:p>
            <a:endParaRPr lang="en-GB" sz="2800" b="1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022E-16 L 0.00174 -0.4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0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2.5E-6 -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584" y="908721"/>
            <a:ext cx="7560840" cy="1522329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1169166"/>
            <a:ext cx="73042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</a:rPr>
              <a:t>What is a refugee?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6" y="600068"/>
            <a:ext cx="7560840" cy="5421220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672076"/>
            <a:ext cx="7304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A refugee is someone who has fled their country because they will not be safe there anymore</a:t>
            </a:r>
            <a:r>
              <a:rPr lang="en-GB" sz="40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  <a:p>
            <a:pPr algn="ctr"/>
            <a:r>
              <a:rPr lang="en-GB" sz="4000" b="1" dirty="0" smtClean="0">
                <a:solidFill>
                  <a:schemeClr val="bg1"/>
                </a:solidFill>
              </a:rPr>
              <a:t> </a:t>
            </a:r>
            <a:r>
              <a:rPr lang="en-GB" sz="4000" b="1" dirty="0">
                <a:solidFill>
                  <a:schemeClr val="bg1"/>
                </a:solidFill>
              </a:rPr>
              <a:t>This is because they will be persecuted because of their race, religion, their social group or political opinion.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292348"/>
            <a:ext cx="2232248" cy="1477328"/>
          </a:xfrm>
          <a:prstGeom prst="rect">
            <a:avLst/>
          </a:prstGeom>
          <a:solidFill>
            <a:srgbClr val="99FF99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b="1" cap="none" spc="300" dirty="0" smtClean="0">
                <a:ln w="11430" cmpd="sng">
                  <a:noFill/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Persecute means:</a:t>
            </a:r>
          </a:p>
          <a:p>
            <a:r>
              <a:rPr lang="en-US" b="1" spc="300" dirty="0">
                <a:ln w="11430" cmpd="sng">
                  <a:noFill/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</a:t>
            </a:r>
            <a:r>
              <a:rPr lang="en-US" b="1" spc="300" dirty="0" smtClean="0">
                <a:ln w="11430" cmpd="sng">
                  <a:noFill/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 mistreat, harass, and punish unfairly</a:t>
            </a:r>
            <a:endParaRPr lang="en-US" b="1" cap="none" spc="300" dirty="0">
              <a:ln w="11430" cmpd="sng">
                <a:noFill/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9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5" name="Picture 4" descr="Why Help Resource Sheet B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20462" r="21392" b="18020"/>
          <a:stretch/>
        </p:blipFill>
        <p:spPr>
          <a:xfrm>
            <a:off x="1222216" y="2383267"/>
            <a:ext cx="6699565" cy="42189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084623">
            <a:off x="1070729" y="157375"/>
            <a:ext cx="1222835" cy="646331"/>
          </a:xfrm>
          <a:prstGeom prst="rect">
            <a:avLst/>
          </a:prstGeom>
          <a:solidFill>
            <a:srgbClr val="99FF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food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499022">
            <a:off x="7059801" y="165548"/>
            <a:ext cx="1372492" cy="646331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drink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401584">
            <a:off x="490117" y="1225305"/>
            <a:ext cx="4428906" cy="646331"/>
          </a:xfrm>
          <a:prstGeom prst="rect">
            <a:avLst/>
          </a:prstGeom>
          <a:solidFill>
            <a:srgbClr val="99FF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how to keep warm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1084623">
            <a:off x="2603811" y="133465"/>
            <a:ext cx="1835760" cy="646331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clothes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21221601">
            <a:off x="96747" y="1966500"/>
            <a:ext cx="2250937" cy="646331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medicine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159378">
            <a:off x="4164770" y="775730"/>
            <a:ext cx="4451796" cy="646331"/>
          </a:xfrm>
          <a:prstGeom prst="rect">
            <a:avLst/>
          </a:prstGeom>
          <a:solidFill>
            <a:srgbClr val="99FF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ncase you get lost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1370052">
            <a:off x="5656886" y="1638875"/>
            <a:ext cx="2726773" cy="646331"/>
          </a:xfrm>
          <a:prstGeom prst="rect">
            <a:avLst/>
          </a:prstGeom>
          <a:solidFill>
            <a:srgbClr val="00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keepsake</a:t>
            </a:r>
            <a:endParaRPr lang="en-US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3140968"/>
            <a:ext cx="8064896" cy="14041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68176" y="3212976"/>
            <a:ext cx="723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bg1"/>
                </a:solidFill>
              </a:rPr>
              <a:t>How would you </a:t>
            </a:r>
            <a:r>
              <a:rPr lang="en-GB" sz="3600" b="1" dirty="0" smtClean="0">
                <a:solidFill>
                  <a:schemeClr val="bg1"/>
                </a:solidFill>
              </a:rPr>
              <a:t>feel, if you were </a:t>
            </a:r>
            <a:r>
              <a:rPr lang="en-GB" sz="3600" b="1" smtClean="0">
                <a:solidFill>
                  <a:schemeClr val="bg1"/>
                </a:solidFill>
              </a:rPr>
              <a:t>a refugee, </a:t>
            </a:r>
            <a:r>
              <a:rPr lang="en-GB" sz="3600" b="1" dirty="0" smtClean="0">
                <a:solidFill>
                  <a:schemeClr val="bg1"/>
                </a:solidFill>
              </a:rPr>
              <a:t>starting on this journey?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885785"/>
            <a:ext cx="785063" cy="883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343"/>
            <a:ext cx="2952449" cy="2648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41310"/>
            <a:ext cx="3221004" cy="187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8032"/>
            <a:ext cx="1801609" cy="3284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04" y="1523041"/>
            <a:ext cx="3888432" cy="2968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6667" r="9440" b="2857"/>
          <a:stretch/>
        </p:blipFill>
        <p:spPr>
          <a:xfrm>
            <a:off x="146041" y="4495592"/>
            <a:ext cx="4530327" cy="1403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58" y="4147895"/>
            <a:ext cx="2952449" cy="264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589">
            <a:off x="5654873" y="4369902"/>
            <a:ext cx="2324733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199</Words>
  <Application>Microsoft Office PowerPoint</Application>
  <PresentationFormat>On-screen Show (4:3)</PresentationFormat>
  <Paragraphs>43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The Salvation Army</cp:lastModifiedBy>
  <cp:revision>60</cp:revision>
  <dcterms:created xsi:type="dcterms:W3CDTF">2015-10-07T10:24:33Z</dcterms:created>
  <dcterms:modified xsi:type="dcterms:W3CDTF">2015-10-22T10:30:08Z</dcterms:modified>
</cp:coreProperties>
</file>