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1"/>
  </p:handoutMasterIdLst>
  <p:sldIdLst>
    <p:sldId id="258" r:id="rId2"/>
    <p:sldId id="285" r:id="rId3"/>
    <p:sldId id="284" r:id="rId4"/>
    <p:sldId id="281" r:id="rId5"/>
    <p:sldId id="280" r:id="rId6"/>
    <p:sldId id="268" r:id="rId7"/>
    <p:sldId id="283" r:id="rId8"/>
    <p:sldId id="287" r:id="rId9"/>
    <p:sldId id="286" r:id="rId10"/>
  </p:sldIdLst>
  <p:sldSz cx="9144000" cy="6858000" type="screen4x3"/>
  <p:notesSz cx="6797675" cy="9928225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0F0F0"/>
    <a:srgbClr val="F8F8F8"/>
    <a:srgbClr val="FF3399"/>
    <a:srgbClr val="DDDDDD"/>
    <a:srgbClr val="0159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55" autoAdjust="0"/>
    <p:restoredTop sz="94660"/>
  </p:normalViewPr>
  <p:slideViewPr>
    <p:cSldViewPr>
      <p:cViewPr varScale="1">
        <p:scale>
          <a:sx n="39" d="100"/>
          <a:sy n="39" d="100"/>
        </p:scale>
        <p:origin x="1192" y="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dirty="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ACD9B5DB-08F9-4B1A-B972-EA9337303A5E}" type="datetimeFigureOut">
              <a:rPr lang="en-GB"/>
              <a:pPr>
                <a:defRPr/>
              </a:pPr>
              <a:t>27/11/2019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dirty="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BCBB324-B0AE-4909-9767-5A6FD4DA2D59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6853CF-5EBD-426E-BA97-F198E88ED5F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04190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6EB8C5-3FF0-42AB-8B93-439A644A47F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0100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7A0032-9D2E-49CF-AD5D-9A7EA4200ED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350034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EF3B0F-2657-4959-8DBC-842959E8FC9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01307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4EAD69-1EA1-4064-B094-2B58D37181D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45883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6CDC11-9D1C-41DA-BF35-F63CB77F490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26119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89D144-6106-4700-8657-EC1EB88CEF4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33561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23F73C-DDDA-43DB-A4C8-6A87AC52595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95283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297AB7-0CE9-4788-A8F7-4B479028330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38620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91D13F-6A4F-432C-B0C0-8DD44B2EB13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87230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544A15-90AE-42BC-A045-ED547E0C63F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75244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7F929E-BB64-4AFD-AEFB-CE2FDB582CE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1778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dirty="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dirty="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14DB881-2980-45AD-A3D4-F04EB72048ED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3850" y="404813"/>
            <a:ext cx="4176713" cy="5000625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l" eaLnBrk="1" hangingPunct="1">
              <a:lnSpc>
                <a:spcPct val="90000"/>
              </a:lnSpc>
            </a:pPr>
            <a:r>
              <a:rPr lang="en-GB" altLang="en-US" sz="4400" b="1" smtClean="0">
                <a:solidFill>
                  <a:srgbClr val="015965"/>
                </a:solidFill>
                <a:latin typeface="Trebuchet MS" panose="020B0603020202020204" pitchFamily="34" charset="0"/>
              </a:rPr>
              <a:t>HIDDEN HOMELESS</a:t>
            </a:r>
          </a:p>
          <a:p>
            <a:pPr algn="l" eaLnBrk="1" hangingPunct="1">
              <a:lnSpc>
                <a:spcPct val="90000"/>
              </a:lnSpc>
            </a:pPr>
            <a:endParaRPr lang="en-GB" altLang="en-US" sz="4400" b="1" smtClean="0">
              <a:solidFill>
                <a:srgbClr val="015965"/>
              </a:solidFill>
              <a:latin typeface="Trebuchet MS" panose="020B0603020202020204" pitchFamily="34" charset="0"/>
            </a:endParaRPr>
          </a:p>
          <a:p>
            <a:pPr algn="l" eaLnBrk="1" hangingPunct="1">
              <a:lnSpc>
                <a:spcPct val="90000"/>
              </a:lnSpc>
            </a:pPr>
            <a:r>
              <a:rPr lang="en-GB" altLang="en-US" sz="4000" b="1" smtClean="0">
                <a:solidFill>
                  <a:srgbClr val="015965"/>
                </a:solidFill>
                <a:latin typeface="Trebuchet MS" panose="020B0603020202020204" pitchFamily="34" charset="0"/>
              </a:rPr>
              <a:t>What does homelessness look like? </a:t>
            </a:r>
          </a:p>
        </p:txBody>
      </p:sp>
      <p:pic>
        <p:nvPicPr>
          <p:cNvPr id="2051" name="Picture 12" descr="red shiel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497513"/>
            <a:ext cx="946150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TextBox 1"/>
          <p:cNvSpPr txBox="1">
            <a:spLocks noChangeArrowheads="1"/>
          </p:cNvSpPr>
          <p:nvPr/>
        </p:nvSpPr>
        <p:spPr bwMode="auto">
          <a:xfrm>
            <a:off x="1547813" y="5575300"/>
            <a:ext cx="161925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2000">
                <a:latin typeface="Trebuchet MS" panose="020B0603020202020204" pitchFamily="34" charset="0"/>
              </a:rPr>
              <a:t>Schools and Colleges Unit</a:t>
            </a:r>
          </a:p>
        </p:txBody>
      </p:sp>
      <p:pic>
        <p:nvPicPr>
          <p:cNvPr id="205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894">
            <a:off x="4284663" y="323850"/>
            <a:ext cx="4103687" cy="6156325"/>
          </a:xfrm>
          <a:prstGeom prst="rect">
            <a:avLst/>
          </a:prstGeom>
          <a:noFill/>
          <a:ln w="698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1145">
            <a:off x="371475" y="385763"/>
            <a:ext cx="8770938" cy="5761037"/>
          </a:xfrm>
          <a:prstGeom prst="rect">
            <a:avLst/>
          </a:prstGeom>
          <a:noFill/>
          <a:ln w="698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4" descr="red shie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5632450"/>
            <a:ext cx="1079500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98427">
            <a:off x="395288" y="260350"/>
            <a:ext cx="8437562" cy="5980113"/>
          </a:xfrm>
          <a:prstGeom prst="rect">
            <a:avLst/>
          </a:prstGeom>
          <a:noFill/>
          <a:ln w="889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825" y="5373688"/>
            <a:ext cx="1079500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ChangeArrowheads="1"/>
          </p:cNvSpPr>
          <p:nvPr/>
        </p:nvSpPr>
        <p:spPr bwMode="auto">
          <a:xfrm rot="21386102">
            <a:off x="-1436" y="415353"/>
            <a:ext cx="9059384" cy="6042323"/>
          </a:xfrm>
          <a:prstGeom prst="rect">
            <a:avLst/>
          </a:prstGeom>
          <a:blipFill dpi="0" rotWithShape="1">
            <a:blip r:embed="rId2"/>
            <a:srcRect/>
            <a:stretch>
              <a:fillRect b="-39036"/>
            </a:stretch>
          </a:blipFill>
          <a:ln w="1016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 dirty="0">
              <a:latin typeface="Arial" charset="0"/>
            </a:endParaRPr>
          </a:p>
        </p:txBody>
      </p:sp>
      <p:pic>
        <p:nvPicPr>
          <p:cNvPr id="5125" name="Picture 4" descr="red shie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5521325"/>
            <a:ext cx="1079500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ChangeArrowheads="1"/>
          </p:cNvSpPr>
          <p:nvPr/>
        </p:nvSpPr>
        <p:spPr bwMode="auto">
          <a:xfrm rot="-213898">
            <a:off x="760413" y="957263"/>
            <a:ext cx="7920037" cy="5040312"/>
          </a:xfrm>
          <a:prstGeom prst="rect">
            <a:avLst/>
          </a:prstGeom>
          <a:blipFill dpi="0" rotWithShape="1">
            <a:blip r:embed="rId2"/>
            <a:srcRect/>
            <a:stretch>
              <a:fillRect b="-15099"/>
            </a:stretch>
          </a:blipFill>
          <a:ln w="1016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 dirty="0">
              <a:latin typeface="Arial" charset="0"/>
            </a:endParaRPr>
          </a:p>
        </p:txBody>
      </p:sp>
      <p:pic>
        <p:nvPicPr>
          <p:cNvPr id="6149" name="Picture 3" descr="red shie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157788"/>
            <a:ext cx="1079500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7171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295275"/>
            <a:ext cx="8353425" cy="5568950"/>
          </a:xfrm>
          <a:solidFill>
            <a:schemeClr val="bg1"/>
          </a:solidFill>
          <a:ln w="635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7172" name="Content Placeholder 1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7173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7174" name="Picture 7" descr="red shie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200" y="5157788"/>
            <a:ext cx="1246188" cy="141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 rot="-213898">
            <a:off x="649288" y="581025"/>
            <a:ext cx="7704137" cy="5327650"/>
          </a:xfrm>
          <a:prstGeom prst="rect">
            <a:avLst/>
          </a:prstGeom>
          <a:blipFill dpi="0" rotWithShape="1">
            <a:blip r:embed="rId2"/>
            <a:srcRect/>
            <a:stretch>
              <a:fillRect b="-1671"/>
            </a:stretch>
          </a:blipFill>
          <a:ln w="1016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 dirty="0">
              <a:latin typeface="Arial" charset="0"/>
            </a:endParaRPr>
          </a:p>
        </p:txBody>
      </p:sp>
      <p:pic>
        <p:nvPicPr>
          <p:cNvPr id="8197" name="Picture 4" descr="red shie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5530850"/>
            <a:ext cx="1079500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552">
            <a:off x="361950" y="765175"/>
            <a:ext cx="8351838" cy="5567363"/>
          </a:xfrm>
          <a:prstGeom prst="rect">
            <a:avLst/>
          </a:prstGeom>
          <a:noFill/>
          <a:ln w="5397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7" descr="red shie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563" y="5426075"/>
            <a:ext cx="1246187" cy="141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323850" y="1100138"/>
            <a:ext cx="3887788" cy="381793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en-GB" altLang="en-US" sz="4400" b="1" kern="0" dirty="0" smtClean="0">
                <a:solidFill>
                  <a:srgbClr val="015965"/>
                </a:solidFill>
                <a:latin typeface="Trebuchet MS" pitchFamily="34" charset="0"/>
              </a:rPr>
              <a:t>Are you starting to see homelessness a bit differently? 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39">
            <a:off x="4303713" y="549275"/>
            <a:ext cx="3906837" cy="5862638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5478463"/>
            <a:ext cx="1079500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1190</TotalTime>
  <Words>22</Words>
  <Application>Microsoft Office PowerPoint</Application>
  <PresentationFormat>On-screen Show (4:3)</PresentationFormat>
  <Paragraphs>5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Trebuchet MS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Salvation Army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defaultuser</dc:creator>
  <cp:lastModifiedBy>Rebecca A.</cp:lastModifiedBy>
  <cp:revision>19</cp:revision>
  <cp:lastPrinted>2013-09-17T14:29:10Z</cp:lastPrinted>
  <dcterms:created xsi:type="dcterms:W3CDTF">2010-11-24T12:20:32Z</dcterms:created>
  <dcterms:modified xsi:type="dcterms:W3CDTF">2019-11-27T11:32:23Z</dcterms:modified>
</cp:coreProperties>
</file>