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handoutMasterIdLst>
    <p:handoutMasterId r:id="rId10"/>
  </p:handoutMasterIdLst>
  <p:sldIdLst>
    <p:sldId id="256" r:id="rId2"/>
    <p:sldId id="259" r:id="rId3"/>
    <p:sldId id="261" r:id="rId4"/>
    <p:sldId id="258" r:id="rId5"/>
    <p:sldId id="257" r:id="rId6"/>
    <p:sldId id="260"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0501" autoAdjust="0"/>
  </p:normalViewPr>
  <p:slideViewPr>
    <p:cSldViewPr snapToGrid="0" showGuides="1">
      <p:cViewPr>
        <p:scale>
          <a:sx n="33" d="100"/>
          <a:sy n="33" d="100"/>
        </p:scale>
        <p:origin x="2100" y="360"/>
      </p:cViewPr>
      <p:guideLst>
        <p:guide orient="horz" pos="2115"/>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2" d="100"/>
          <a:sy n="52" d="100"/>
        </p:scale>
        <p:origin x="286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2BF473-C6C4-4687-9613-8BDB384A65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9388CCC-678A-4361-BC0D-993EFF2722F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F79DAF-07AB-4F01-B82E-C22A8A5620A8}" type="datetimeFigureOut">
              <a:rPr lang="en-GB" smtClean="0"/>
              <a:t>19/12/2022</a:t>
            </a:fld>
            <a:endParaRPr lang="en-GB"/>
          </a:p>
        </p:txBody>
      </p:sp>
      <p:sp>
        <p:nvSpPr>
          <p:cNvPr id="4" name="Footer Placeholder 3">
            <a:extLst>
              <a:ext uri="{FF2B5EF4-FFF2-40B4-BE49-F238E27FC236}">
                <a16:creationId xmlns:a16="http://schemas.microsoft.com/office/drawing/2014/main" id="{56096548-2F8B-4112-8504-649DC6A3D3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4549914-CC11-4E3D-AEDD-92D97AA141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0AF7F4-21BD-471A-8033-2F3F48501D6C}" type="slidenum">
              <a:rPr lang="en-GB" smtClean="0"/>
              <a:t>‹#›</a:t>
            </a:fld>
            <a:endParaRPr lang="en-GB"/>
          </a:p>
        </p:txBody>
      </p:sp>
    </p:spTree>
    <p:extLst>
      <p:ext uri="{BB962C8B-B14F-4D97-AF65-F5344CB8AC3E}">
        <p14:creationId xmlns:p14="http://schemas.microsoft.com/office/powerpoint/2010/main" val="21950034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5E09FC-69B9-467F-A99A-EB3255252201}" type="datetimeFigureOut">
              <a:rPr lang="en-GB" smtClean="0"/>
              <a:t>19/12/2022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EF0E36-4F77-4164-B858-7DCA9AA27EC3}" type="slidenum">
              <a:rPr lang="en-GB" smtClean="0"/>
              <a:t>‹#›</a:t>
            </a:fld>
            <a:endParaRPr lang="en-GB"/>
          </a:p>
        </p:txBody>
      </p:sp>
    </p:spTree>
    <p:extLst>
      <p:ext uri="{BB962C8B-B14F-4D97-AF65-F5344CB8AC3E}">
        <p14:creationId xmlns:p14="http://schemas.microsoft.com/office/powerpoint/2010/main" val="1773195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kern="1200" dirty="0">
                <a:solidFill>
                  <a:schemeClr val="tx1"/>
                </a:solidFill>
                <a:effectLst/>
                <a:latin typeface="+mn-lt"/>
                <a:ea typeface="+mn-ea"/>
                <a:cs typeface="+mn-cs"/>
              </a:rPr>
              <a:t>LEADER NOTES: </a:t>
            </a:r>
            <a:r>
              <a:rPr lang="en-GB" sz="1200" i="1" kern="1200" dirty="0">
                <a:solidFill>
                  <a:schemeClr val="tx1"/>
                </a:solidFill>
                <a:effectLst/>
                <a:latin typeface="+mn-lt"/>
                <a:ea typeface="+mn-ea"/>
                <a:cs typeface="+mn-cs"/>
              </a:rPr>
              <a:t>Water scarcity is on the rise. For people all over the world, getting water is daily struggle and climate change is making thing worse.</a:t>
            </a: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Today, nearly one-fifth of the world’s population are living in areas of high or extremely high water vulnerability.</a:t>
            </a:r>
          </a:p>
        </p:txBody>
      </p:sp>
      <p:sp>
        <p:nvSpPr>
          <p:cNvPr id="4" name="Slide Number Placeholder 3"/>
          <p:cNvSpPr>
            <a:spLocks noGrp="1"/>
          </p:cNvSpPr>
          <p:nvPr>
            <p:ph type="sldNum" sz="quarter" idx="5"/>
          </p:nvPr>
        </p:nvSpPr>
        <p:spPr/>
        <p:txBody>
          <a:bodyPr/>
          <a:lstStyle/>
          <a:p>
            <a:fld id="{45EF0E36-4F77-4164-B858-7DCA9AA27EC3}" type="slidenum">
              <a:rPr lang="en-GB" smtClean="0"/>
              <a:t>1</a:t>
            </a:fld>
            <a:endParaRPr lang="en-GB"/>
          </a:p>
        </p:txBody>
      </p:sp>
    </p:spTree>
    <p:extLst>
      <p:ext uri="{BB962C8B-B14F-4D97-AF65-F5344CB8AC3E}">
        <p14:creationId xmlns:p14="http://schemas.microsoft.com/office/powerpoint/2010/main" val="2602617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i="1" dirty="0">
                <a:effectLst/>
                <a:latin typeface="Calibri" panose="020F0502020204030204" pitchFamily="34" charset="0"/>
                <a:ea typeface="Calibri" panose="020F0502020204030204" pitchFamily="34" charset="0"/>
              </a:rPr>
              <a:t>In northern Malawi, walking to collect water is a daily chore. It can take hours and the water source is often shared with animals, making it unsafe to drink. </a:t>
            </a:r>
            <a:endParaRPr lang="en-GB" sz="1800" dirty="0">
              <a:effectLst/>
              <a:latin typeface="Calibri" panose="020F0502020204030204" pitchFamily="34" charset="0"/>
              <a:ea typeface="Calibri" panose="020F0502020204030204" pitchFamily="34" charset="0"/>
            </a:endParaRPr>
          </a:p>
          <a:p>
            <a:endParaRPr lang="en-GB" sz="1800" i="1" dirty="0">
              <a:effectLst/>
              <a:latin typeface="Calibri" panose="020F0502020204030204" pitchFamily="34" charset="0"/>
              <a:ea typeface="Calibri" panose="020F0502020204030204" pitchFamily="34" charset="0"/>
            </a:endParaRPr>
          </a:p>
          <a:p>
            <a:r>
              <a:rPr lang="en-GB" sz="1800" i="1" dirty="0">
                <a:effectLst/>
                <a:latin typeface="Calibri" panose="020F0502020204030204" pitchFamily="34" charset="0"/>
                <a:ea typeface="Calibri" panose="020F0502020204030204" pitchFamily="34" charset="0"/>
              </a:rPr>
              <a:t>There are other dangers too. On their own, away from the village, many women and girls face the threat of violence and sexual assault.</a:t>
            </a:r>
            <a:endParaRPr lang="en-GB" sz="1800" dirty="0">
              <a:effectLst/>
              <a:latin typeface="Calibri" panose="020F0502020204030204" pitchFamily="34" charset="0"/>
              <a:ea typeface="Calibri" panose="020F0502020204030204" pitchFamily="34" charset="0"/>
            </a:endParaRPr>
          </a:p>
          <a:p>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5EF0E36-4F77-4164-B858-7DCA9AA27EC3}" type="slidenum">
              <a:rPr lang="en-GB" smtClean="0"/>
              <a:t>2</a:t>
            </a:fld>
            <a:endParaRPr lang="en-GB"/>
          </a:p>
        </p:txBody>
      </p:sp>
    </p:spTree>
    <p:extLst>
      <p:ext uri="{BB962C8B-B14F-4D97-AF65-F5344CB8AC3E}">
        <p14:creationId xmlns:p14="http://schemas.microsoft.com/office/powerpoint/2010/main" val="2905496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Calibri" panose="020F0502020204030204" pitchFamily="34" charset="0"/>
                <a:ea typeface="Calibri" panose="020F0502020204030204" pitchFamily="34" charset="0"/>
              </a:rPr>
              <a:t>As part of a large-scale project in the Karonga district, The Salvation Army in Malawi has worked alongside communities to construct boreholes to improve water access. The water is clean and close by, meaning it is safe for women and girls to collect and use.</a:t>
            </a:r>
            <a:endParaRPr lang="en-GB" sz="1800" dirty="0">
              <a:effectLst/>
              <a:latin typeface="Calibri" panose="020F0502020204030204" pitchFamily="34" charset="0"/>
              <a:ea typeface="Calibri" panose="020F0502020204030204" pitchFamily="34" charset="0"/>
            </a:endParaRPr>
          </a:p>
          <a:p>
            <a:r>
              <a:rPr lang="en-GB" sz="1800" i="1" dirty="0">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5EF0E36-4F77-4164-B858-7DCA9AA27EC3}" type="slidenum">
              <a:rPr lang="en-GB" smtClean="0"/>
              <a:t>3</a:t>
            </a:fld>
            <a:endParaRPr lang="en-GB"/>
          </a:p>
        </p:txBody>
      </p:sp>
    </p:spTree>
    <p:extLst>
      <p:ext uri="{BB962C8B-B14F-4D97-AF65-F5344CB8AC3E}">
        <p14:creationId xmlns:p14="http://schemas.microsoft.com/office/powerpoint/2010/main" val="1616970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Calibri" panose="020F0502020204030204" pitchFamily="34" charset="0"/>
                <a:ea typeface="Calibri" panose="020F0502020204030204" pitchFamily="34" charset="0"/>
              </a:rPr>
              <a:t>Schools are also an important part of the project. New toilet blocks have been built along with improved handwashing facilities. This means girls are less likely to skip school when they get their period, and children are less likely to become ill from unsafe water or unhygienic practices. Now more children can continue their education and reach their potential.</a:t>
            </a: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5EF0E36-4F77-4164-B858-7DCA9AA27EC3}" type="slidenum">
              <a:rPr lang="en-GB" smtClean="0"/>
              <a:t>4</a:t>
            </a:fld>
            <a:endParaRPr lang="en-GB"/>
          </a:p>
        </p:txBody>
      </p:sp>
    </p:spTree>
    <p:extLst>
      <p:ext uri="{BB962C8B-B14F-4D97-AF65-F5344CB8AC3E}">
        <p14:creationId xmlns:p14="http://schemas.microsoft.com/office/powerpoint/2010/main" val="3863177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There are many elements to this far-reaching, integrated project, which also incorporates agricultural training to enhance people’s food security, and raising awareness about gender equality.</a:t>
            </a:r>
          </a:p>
          <a:p>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This is just one of the Clean Water projects that The Salvation Army in the United Kingdom and Ireland Territory supports. All money raised through the 2023 Helping-Hand Appeal will go towards supporting future Clean Water projects. </a:t>
            </a:r>
            <a:endParaRPr lang="en-GB" i="1" dirty="0"/>
          </a:p>
          <a:p>
            <a:endParaRPr lang="en-GB"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5EF0E36-4F77-4164-B858-7DCA9AA27EC3}" type="slidenum">
              <a:rPr lang="en-GB" smtClean="0"/>
              <a:t>5</a:t>
            </a:fld>
            <a:endParaRPr lang="en-GB"/>
          </a:p>
        </p:txBody>
      </p:sp>
    </p:spTree>
    <p:extLst>
      <p:ext uri="{BB962C8B-B14F-4D97-AF65-F5344CB8AC3E}">
        <p14:creationId xmlns:p14="http://schemas.microsoft.com/office/powerpoint/2010/main" val="1505408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Water is more than a drink...</a:t>
            </a:r>
          </a:p>
          <a:p>
            <a:endParaRPr lang="en-GB" sz="1200" b="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It is children thriving. It is continued education. It is time to build your business. It is the potential for equal opportunities. It is economic independence.</a:t>
            </a:r>
            <a:endParaRPr lang="en-GB" sz="1200" b="0" kern="1200" dirty="0">
              <a:solidFill>
                <a:schemeClr val="tx1"/>
              </a:solidFill>
              <a:effectLst/>
              <a:latin typeface="+mn-lt"/>
              <a:ea typeface="+mn-ea"/>
              <a:cs typeface="+mn-cs"/>
            </a:endParaRPr>
          </a:p>
          <a:p>
            <a:endParaRPr lang="en-GB" b="1" dirty="0"/>
          </a:p>
          <a:p>
            <a:r>
              <a:rPr lang="en-GB" b="1" dirty="0"/>
              <a:t>Water is life!</a:t>
            </a:r>
          </a:p>
        </p:txBody>
      </p:sp>
      <p:sp>
        <p:nvSpPr>
          <p:cNvPr id="4" name="Slide Number Placeholder 3"/>
          <p:cNvSpPr>
            <a:spLocks noGrp="1"/>
          </p:cNvSpPr>
          <p:nvPr>
            <p:ph type="sldNum" sz="quarter" idx="5"/>
          </p:nvPr>
        </p:nvSpPr>
        <p:spPr/>
        <p:txBody>
          <a:bodyPr/>
          <a:lstStyle/>
          <a:p>
            <a:fld id="{45EF0E36-4F77-4164-B858-7DCA9AA27EC3}" type="slidenum">
              <a:rPr lang="en-GB" smtClean="0"/>
              <a:t>6</a:t>
            </a:fld>
            <a:endParaRPr lang="en-GB"/>
          </a:p>
        </p:txBody>
      </p:sp>
    </p:spTree>
    <p:extLst>
      <p:ext uri="{BB962C8B-B14F-4D97-AF65-F5344CB8AC3E}">
        <p14:creationId xmlns:p14="http://schemas.microsoft.com/office/powerpoint/2010/main" val="1908989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If you would like to support the Helping-Hand Appeal, please make a donation:</a:t>
            </a:r>
          </a:p>
          <a:p>
            <a:endParaRPr lang="en-GB"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Online at www.salvationarmyorg.uk/helpinghand2023</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By scanning the QR code</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By giving cash to your local Salvation Army corps</a:t>
            </a:r>
            <a:endParaRPr lang="en-GB" b="0" dirty="0"/>
          </a:p>
        </p:txBody>
      </p:sp>
      <p:sp>
        <p:nvSpPr>
          <p:cNvPr id="4" name="Slide Number Placeholder 3"/>
          <p:cNvSpPr>
            <a:spLocks noGrp="1"/>
          </p:cNvSpPr>
          <p:nvPr>
            <p:ph type="sldNum" sz="quarter" idx="5"/>
          </p:nvPr>
        </p:nvSpPr>
        <p:spPr/>
        <p:txBody>
          <a:bodyPr/>
          <a:lstStyle/>
          <a:p>
            <a:fld id="{45EF0E36-4F77-4164-B858-7DCA9AA27EC3}" type="slidenum">
              <a:rPr lang="en-GB" smtClean="0"/>
              <a:t>7</a:t>
            </a:fld>
            <a:endParaRPr lang="en-GB"/>
          </a:p>
        </p:txBody>
      </p:sp>
    </p:spTree>
    <p:extLst>
      <p:ext uri="{BB962C8B-B14F-4D97-AF65-F5344CB8AC3E}">
        <p14:creationId xmlns:p14="http://schemas.microsoft.com/office/powerpoint/2010/main" val="4176999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123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B62CE-6EBC-4C9B-A14D-79776FEF905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D9AABF-1B5C-41EE-9E4F-B003A23329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08B255-F7BC-413A-AC56-3DAF4FEAF03F}"/>
              </a:ext>
            </a:extLst>
          </p:cNvPr>
          <p:cNvSpPr>
            <a:spLocks noGrp="1"/>
          </p:cNvSpPr>
          <p:nvPr>
            <p:ph type="dt" sz="half" idx="10"/>
          </p:nvPr>
        </p:nvSpPr>
        <p:spPr/>
        <p:txBody>
          <a:bodyPr/>
          <a:lstStyle/>
          <a:p>
            <a:fld id="{5B052280-7E9B-4C70-8E99-E5376BFC9CC6}" type="datetimeFigureOut">
              <a:rPr lang="en-GB" smtClean="0"/>
              <a:t>19/12/2022</a:t>
            </a:fld>
            <a:endParaRPr lang="en-GB"/>
          </a:p>
        </p:txBody>
      </p:sp>
      <p:sp>
        <p:nvSpPr>
          <p:cNvPr id="5" name="Footer Placeholder 4">
            <a:extLst>
              <a:ext uri="{FF2B5EF4-FFF2-40B4-BE49-F238E27FC236}">
                <a16:creationId xmlns:a16="http://schemas.microsoft.com/office/drawing/2014/main" id="{370A2C5B-0935-4B1A-834C-E1F90E1582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EEC54B-3A07-41E1-80F9-2F12F840209E}"/>
              </a:ext>
            </a:extLst>
          </p:cNvPr>
          <p:cNvSpPr>
            <a:spLocks noGrp="1"/>
          </p:cNvSpPr>
          <p:nvPr>
            <p:ph type="sldNum" sz="quarter" idx="12"/>
          </p:nvPr>
        </p:nvSpPr>
        <p:spPr/>
        <p:txBody>
          <a:bodyPr/>
          <a:lstStyle/>
          <a:p>
            <a:fld id="{53BA8B0A-727C-45D4-ADA1-DC6D0D57EC89}" type="slidenum">
              <a:rPr lang="en-GB" smtClean="0"/>
              <a:t>‹#›</a:t>
            </a:fld>
            <a:endParaRPr lang="en-GB"/>
          </a:p>
        </p:txBody>
      </p:sp>
    </p:spTree>
    <p:extLst>
      <p:ext uri="{BB962C8B-B14F-4D97-AF65-F5344CB8AC3E}">
        <p14:creationId xmlns:p14="http://schemas.microsoft.com/office/powerpoint/2010/main" val="4237284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7833AD-D78D-4813-ADE5-DC22C14B4B2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FDE9E77-FF26-4068-B671-5E3E958BF8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C47AFC-CF2B-4FA8-8B1C-F7F2F9101528}"/>
              </a:ext>
            </a:extLst>
          </p:cNvPr>
          <p:cNvSpPr>
            <a:spLocks noGrp="1"/>
          </p:cNvSpPr>
          <p:nvPr>
            <p:ph type="dt" sz="half" idx="10"/>
          </p:nvPr>
        </p:nvSpPr>
        <p:spPr/>
        <p:txBody>
          <a:bodyPr/>
          <a:lstStyle/>
          <a:p>
            <a:fld id="{5B052280-7E9B-4C70-8E99-E5376BFC9CC6}" type="datetimeFigureOut">
              <a:rPr lang="en-GB" smtClean="0"/>
              <a:t>19/12/2022</a:t>
            </a:fld>
            <a:endParaRPr lang="en-GB"/>
          </a:p>
        </p:txBody>
      </p:sp>
      <p:sp>
        <p:nvSpPr>
          <p:cNvPr id="5" name="Footer Placeholder 4">
            <a:extLst>
              <a:ext uri="{FF2B5EF4-FFF2-40B4-BE49-F238E27FC236}">
                <a16:creationId xmlns:a16="http://schemas.microsoft.com/office/drawing/2014/main" id="{5A13268A-CC0F-4867-9F13-C8E5341720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A7C502-827E-422A-9BE5-B8CE27BDD103}"/>
              </a:ext>
            </a:extLst>
          </p:cNvPr>
          <p:cNvSpPr>
            <a:spLocks noGrp="1"/>
          </p:cNvSpPr>
          <p:nvPr>
            <p:ph type="sldNum" sz="quarter" idx="12"/>
          </p:nvPr>
        </p:nvSpPr>
        <p:spPr/>
        <p:txBody>
          <a:bodyPr/>
          <a:lstStyle/>
          <a:p>
            <a:fld id="{53BA8B0A-727C-45D4-ADA1-DC6D0D57EC89}" type="slidenum">
              <a:rPr lang="en-GB" smtClean="0"/>
              <a:t>‹#›</a:t>
            </a:fld>
            <a:endParaRPr lang="en-GB"/>
          </a:p>
        </p:txBody>
      </p:sp>
    </p:spTree>
    <p:extLst>
      <p:ext uri="{BB962C8B-B14F-4D97-AF65-F5344CB8AC3E}">
        <p14:creationId xmlns:p14="http://schemas.microsoft.com/office/powerpoint/2010/main" val="2548910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3D3F7-5B63-4935-8536-02F7B649D7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02D57E6-18D8-4D90-A22F-5B9F902AED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A6050E-58E8-47BC-BB7F-779926572E88}"/>
              </a:ext>
            </a:extLst>
          </p:cNvPr>
          <p:cNvSpPr>
            <a:spLocks noGrp="1"/>
          </p:cNvSpPr>
          <p:nvPr>
            <p:ph type="dt" sz="half" idx="10"/>
          </p:nvPr>
        </p:nvSpPr>
        <p:spPr/>
        <p:txBody>
          <a:bodyPr/>
          <a:lstStyle/>
          <a:p>
            <a:fld id="{5B052280-7E9B-4C70-8E99-E5376BFC9CC6}" type="datetimeFigureOut">
              <a:rPr lang="en-GB" smtClean="0"/>
              <a:t>19/12/2022</a:t>
            </a:fld>
            <a:endParaRPr lang="en-GB"/>
          </a:p>
        </p:txBody>
      </p:sp>
      <p:sp>
        <p:nvSpPr>
          <p:cNvPr id="5" name="Footer Placeholder 4">
            <a:extLst>
              <a:ext uri="{FF2B5EF4-FFF2-40B4-BE49-F238E27FC236}">
                <a16:creationId xmlns:a16="http://schemas.microsoft.com/office/drawing/2014/main" id="{85713C30-107C-4567-B55C-081E008D82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D44E3A-6131-4612-96EC-3D2437208352}"/>
              </a:ext>
            </a:extLst>
          </p:cNvPr>
          <p:cNvSpPr>
            <a:spLocks noGrp="1"/>
          </p:cNvSpPr>
          <p:nvPr>
            <p:ph type="sldNum" sz="quarter" idx="12"/>
          </p:nvPr>
        </p:nvSpPr>
        <p:spPr/>
        <p:txBody>
          <a:bodyPr/>
          <a:lstStyle/>
          <a:p>
            <a:fld id="{53BA8B0A-727C-45D4-ADA1-DC6D0D57EC89}" type="slidenum">
              <a:rPr lang="en-GB" smtClean="0"/>
              <a:t>‹#›</a:t>
            </a:fld>
            <a:endParaRPr lang="en-GB"/>
          </a:p>
        </p:txBody>
      </p:sp>
    </p:spTree>
    <p:extLst>
      <p:ext uri="{BB962C8B-B14F-4D97-AF65-F5344CB8AC3E}">
        <p14:creationId xmlns:p14="http://schemas.microsoft.com/office/powerpoint/2010/main" val="778498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C6AB1-E940-40EC-9FD9-38D791EA7D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179E2D-4036-4A87-9484-70F9AAD3B6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974B97-FA33-4085-8405-EB7C6B7C7B4B}"/>
              </a:ext>
            </a:extLst>
          </p:cNvPr>
          <p:cNvSpPr>
            <a:spLocks noGrp="1"/>
          </p:cNvSpPr>
          <p:nvPr>
            <p:ph type="dt" sz="half" idx="10"/>
          </p:nvPr>
        </p:nvSpPr>
        <p:spPr/>
        <p:txBody>
          <a:bodyPr/>
          <a:lstStyle/>
          <a:p>
            <a:fld id="{5B052280-7E9B-4C70-8E99-E5376BFC9CC6}" type="datetimeFigureOut">
              <a:rPr lang="en-GB" smtClean="0"/>
              <a:t>19/12/2022</a:t>
            </a:fld>
            <a:endParaRPr lang="en-GB"/>
          </a:p>
        </p:txBody>
      </p:sp>
      <p:sp>
        <p:nvSpPr>
          <p:cNvPr id="5" name="Footer Placeholder 4">
            <a:extLst>
              <a:ext uri="{FF2B5EF4-FFF2-40B4-BE49-F238E27FC236}">
                <a16:creationId xmlns:a16="http://schemas.microsoft.com/office/drawing/2014/main" id="{D10F02A8-D2DA-4A2B-91C7-557B769E1D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93F2A3-E242-4441-8B9D-8F4DB8C488FA}"/>
              </a:ext>
            </a:extLst>
          </p:cNvPr>
          <p:cNvSpPr>
            <a:spLocks noGrp="1"/>
          </p:cNvSpPr>
          <p:nvPr>
            <p:ph type="sldNum" sz="quarter" idx="12"/>
          </p:nvPr>
        </p:nvSpPr>
        <p:spPr/>
        <p:txBody>
          <a:bodyPr/>
          <a:lstStyle/>
          <a:p>
            <a:fld id="{53BA8B0A-727C-45D4-ADA1-DC6D0D57EC89}" type="slidenum">
              <a:rPr lang="en-GB" smtClean="0"/>
              <a:t>‹#›</a:t>
            </a:fld>
            <a:endParaRPr lang="en-GB"/>
          </a:p>
        </p:txBody>
      </p:sp>
    </p:spTree>
    <p:extLst>
      <p:ext uri="{BB962C8B-B14F-4D97-AF65-F5344CB8AC3E}">
        <p14:creationId xmlns:p14="http://schemas.microsoft.com/office/powerpoint/2010/main" val="2753009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E1CD-D8DF-4092-9F79-4BA616D296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9E3417-E867-44E1-8336-B0988B08CF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DCD42B9-0ECA-4C86-8B10-0AF389531D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EB272D7-6A46-457E-A7D1-CBB256600FC2}"/>
              </a:ext>
            </a:extLst>
          </p:cNvPr>
          <p:cNvSpPr>
            <a:spLocks noGrp="1"/>
          </p:cNvSpPr>
          <p:nvPr>
            <p:ph type="dt" sz="half" idx="10"/>
          </p:nvPr>
        </p:nvSpPr>
        <p:spPr/>
        <p:txBody>
          <a:bodyPr/>
          <a:lstStyle/>
          <a:p>
            <a:fld id="{5B052280-7E9B-4C70-8E99-E5376BFC9CC6}" type="datetimeFigureOut">
              <a:rPr lang="en-GB" smtClean="0"/>
              <a:t>19/12/2022</a:t>
            </a:fld>
            <a:endParaRPr lang="en-GB"/>
          </a:p>
        </p:txBody>
      </p:sp>
      <p:sp>
        <p:nvSpPr>
          <p:cNvPr id="6" name="Footer Placeholder 5">
            <a:extLst>
              <a:ext uri="{FF2B5EF4-FFF2-40B4-BE49-F238E27FC236}">
                <a16:creationId xmlns:a16="http://schemas.microsoft.com/office/drawing/2014/main" id="{1772389B-B200-4088-87EF-E87648371A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EFE035-4BDC-4A5D-B1BE-AA14D92176B0}"/>
              </a:ext>
            </a:extLst>
          </p:cNvPr>
          <p:cNvSpPr>
            <a:spLocks noGrp="1"/>
          </p:cNvSpPr>
          <p:nvPr>
            <p:ph type="sldNum" sz="quarter" idx="12"/>
          </p:nvPr>
        </p:nvSpPr>
        <p:spPr/>
        <p:txBody>
          <a:bodyPr/>
          <a:lstStyle/>
          <a:p>
            <a:fld id="{53BA8B0A-727C-45D4-ADA1-DC6D0D57EC89}" type="slidenum">
              <a:rPr lang="en-GB" smtClean="0"/>
              <a:t>‹#›</a:t>
            </a:fld>
            <a:endParaRPr lang="en-GB"/>
          </a:p>
        </p:txBody>
      </p:sp>
    </p:spTree>
    <p:extLst>
      <p:ext uri="{BB962C8B-B14F-4D97-AF65-F5344CB8AC3E}">
        <p14:creationId xmlns:p14="http://schemas.microsoft.com/office/powerpoint/2010/main" val="963150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EC01-F0D5-4E1B-91AC-1EE7893FD61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E04EC1-F796-48FD-B2D7-C333F83B3C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3B1A1A-1B58-4944-A79A-BCE886F038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409D4B5-CA9A-426C-B1FB-3AB86BF7B5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85D037-28D7-4B76-90DE-280EE1E303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7DD48DC-56C6-4B89-B168-132FB5F01B93}"/>
              </a:ext>
            </a:extLst>
          </p:cNvPr>
          <p:cNvSpPr>
            <a:spLocks noGrp="1"/>
          </p:cNvSpPr>
          <p:nvPr>
            <p:ph type="dt" sz="half" idx="10"/>
          </p:nvPr>
        </p:nvSpPr>
        <p:spPr/>
        <p:txBody>
          <a:bodyPr/>
          <a:lstStyle/>
          <a:p>
            <a:fld id="{5B052280-7E9B-4C70-8E99-E5376BFC9CC6}" type="datetimeFigureOut">
              <a:rPr lang="en-GB" smtClean="0"/>
              <a:t>19/12/2022</a:t>
            </a:fld>
            <a:endParaRPr lang="en-GB"/>
          </a:p>
        </p:txBody>
      </p:sp>
      <p:sp>
        <p:nvSpPr>
          <p:cNvPr id="8" name="Footer Placeholder 7">
            <a:extLst>
              <a:ext uri="{FF2B5EF4-FFF2-40B4-BE49-F238E27FC236}">
                <a16:creationId xmlns:a16="http://schemas.microsoft.com/office/drawing/2014/main" id="{1698C1B8-08F4-4E8C-B8A6-F6201A9D393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1441AF3-1EDA-4D4B-9022-2F9B35133426}"/>
              </a:ext>
            </a:extLst>
          </p:cNvPr>
          <p:cNvSpPr>
            <a:spLocks noGrp="1"/>
          </p:cNvSpPr>
          <p:nvPr>
            <p:ph type="sldNum" sz="quarter" idx="12"/>
          </p:nvPr>
        </p:nvSpPr>
        <p:spPr/>
        <p:txBody>
          <a:bodyPr/>
          <a:lstStyle/>
          <a:p>
            <a:fld id="{53BA8B0A-727C-45D4-ADA1-DC6D0D57EC89}" type="slidenum">
              <a:rPr lang="en-GB" smtClean="0"/>
              <a:t>‹#›</a:t>
            </a:fld>
            <a:endParaRPr lang="en-GB"/>
          </a:p>
        </p:txBody>
      </p:sp>
    </p:spTree>
    <p:extLst>
      <p:ext uri="{BB962C8B-B14F-4D97-AF65-F5344CB8AC3E}">
        <p14:creationId xmlns:p14="http://schemas.microsoft.com/office/powerpoint/2010/main" val="1415586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65851-4B1E-4651-BEF8-27C1DA812C0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66FF136-829E-41AE-86C7-75C7C1F3E2A4}"/>
              </a:ext>
            </a:extLst>
          </p:cNvPr>
          <p:cNvSpPr>
            <a:spLocks noGrp="1"/>
          </p:cNvSpPr>
          <p:nvPr>
            <p:ph type="dt" sz="half" idx="10"/>
          </p:nvPr>
        </p:nvSpPr>
        <p:spPr/>
        <p:txBody>
          <a:bodyPr/>
          <a:lstStyle/>
          <a:p>
            <a:fld id="{5B052280-7E9B-4C70-8E99-E5376BFC9CC6}" type="datetimeFigureOut">
              <a:rPr lang="en-GB" smtClean="0"/>
              <a:t>19/12/2022</a:t>
            </a:fld>
            <a:endParaRPr lang="en-GB"/>
          </a:p>
        </p:txBody>
      </p:sp>
      <p:sp>
        <p:nvSpPr>
          <p:cNvPr id="4" name="Footer Placeholder 3">
            <a:extLst>
              <a:ext uri="{FF2B5EF4-FFF2-40B4-BE49-F238E27FC236}">
                <a16:creationId xmlns:a16="http://schemas.microsoft.com/office/drawing/2014/main" id="{272A1AA0-70DC-48B1-BD96-7F1534C44C9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FBCFD02-43B8-46C9-BEE6-61C20A5BF88A}"/>
              </a:ext>
            </a:extLst>
          </p:cNvPr>
          <p:cNvSpPr>
            <a:spLocks noGrp="1"/>
          </p:cNvSpPr>
          <p:nvPr>
            <p:ph type="sldNum" sz="quarter" idx="12"/>
          </p:nvPr>
        </p:nvSpPr>
        <p:spPr/>
        <p:txBody>
          <a:bodyPr/>
          <a:lstStyle/>
          <a:p>
            <a:fld id="{53BA8B0A-727C-45D4-ADA1-DC6D0D57EC89}" type="slidenum">
              <a:rPr lang="en-GB" smtClean="0"/>
              <a:t>‹#›</a:t>
            </a:fld>
            <a:endParaRPr lang="en-GB"/>
          </a:p>
        </p:txBody>
      </p:sp>
    </p:spTree>
    <p:extLst>
      <p:ext uri="{BB962C8B-B14F-4D97-AF65-F5344CB8AC3E}">
        <p14:creationId xmlns:p14="http://schemas.microsoft.com/office/powerpoint/2010/main" val="3814115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5D2938-7D12-4093-8736-CDE958245DE7}"/>
              </a:ext>
            </a:extLst>
          </p:cNvPr>
          <p:cNvSpPr>
            <a:spLocks noGrp="1"/>
          </p:cNvSpPr>
          <p:nvPr>
            <p:ph type="dt" sz="half" idx="10"/>
          </p:nvPr>
        </p:nvSpPr>
        <p:spPr/>
        <p:txBody>
          <a:bodyPr/>
          <a:lstStyle/>
          <a:p>
            <a:fld id="{5B052280-7E9B-4C70-8E99-E5376BFC9CC6}" type="datetimeFigureOut">
              <a:rPr lang="en-GB" smtClean="0"/>
              <a:t>19/12/2022</a:t>
            </a:fld>
            <a:endParaRPr lang="en-GB"/>
          </a:p>
        </p:txBody>
      </p:sp>
      <p:sp>
        <p:nvSpPr>
          <p:cNvPr id="3" name="Footer Placeholder 2">
            <a:extLst>
              <a:ext uri="{FF2B5EF4-FFF2-40B4-BE49-F238E27FC236}">
                <a16:creationId xmlns:a16="http://schemas.microsoft.com/office/drawing/2014/main" id="{1D9F66CF-47B9-4424-8BD5-B0AF86D262F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D4F21A8-7C72-4333-978B-F464D762CAAF}"/>
              </a:ext>
            </a:extLst>
          </p:cNvPr>
          <p:cNvSpPr>
            <a:spLocks noGrp="1"/>
          </p:cNvSpPr>
          <p:nvPr>
            <p:ph type="sldNum" sz="quarter" idx="12"/>
          </p:nvPr>
        </p:nvSpPr>
        <p:spPr/>
        <p:txBody>
          <a:bodyPr/>
          <a:lstStyle/>
          <a:p>
            <a:fld id="{53BA8B0A-727C-45D4-ADA1-DC6D0D57EC89}" type="slidenum">
              <a:rPr lang="en-GB" smtClean="0"/>
              <a:t>‹#›</a:t>
            </a:fld>
            <a:endParaRPr lang="en-GB"/>
          </a:p>
        </p:txBody>
      </p:sp>
    </p:spTree>
    <p:extLst>
      <p:ext uri="{BB962C8B-B14F-4D97-AF65-F5344CB8AC3E}">
        <p14:creationId xmlns:p14="http://schemas.microsoft.com/office/powerpoint/2010/main" val="1660377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3471-8777-4D43-8949-EF2B286733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B3509A4-22B5-4624-9CF0-F9D3CDFF0B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81154E7-EBC5-4115-8065-93365F6C7A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A4DF5A-8CA2-4725-BA86-32296155FC6F}"/>
              </a:ext>
            </a:extLst>
          </p:cNvPr>
          <p:cNvSpPr>
            <a:spLocks noGrp="1"/>
          </p:cNvSpPr>
          <p:nvPr>
            <p:ph type="dt" sz="half" idx="10"/>
          </p:nvPr>
        </p:nvSpPr>
        <p:spPr/>
        <p:txBody>
          <a:bodyPr/>
          <a:lstStyle/>
          <a:p>
            <a:fld id="{5B052280-7E9B-4C70-8E99-E5376BFC9CC6}" type="datetimeFigureOut">
              <a:rPr lang="en-GB" smtClean="0"/>
              <a:t>19/12/2022</a:t>
            </a:fld>
            <a:endParaRPr lang="en-GB"/>
          </a:p>
        </p:txBody>
      </p:sp>
      <p:sp>
        <p:nvSpPr>
          <p:cNvPr id="6" name="Footer Placeholder 5">
            <a:extLst>
              <a:ext uri="{FF2B5EF4-FFF2-40B4-BE49-F238E27FC236}">
                <a16:creationId xmlns:a16="http://schemas.microsoft.com/office/drawing/2014/main" id="{AF177542-A86B-4816-8EB3-DEEFBE76BD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EA6E8A-FB1A-4B42-B706-DC2D3633363F}"/>
              </a:ext>
            </a:extLst>
          </p:cNvPr>
          <p:cNvSpPr>
            <a:spLocks noGrp="1"/>
          </p:cNvSpPr>
          <p:nvPr>
            <p:ph type="sldNum" sz="quarter" idx="12"/>
          </p:nvPr>
        </p:nvSpPr>
        <p:spPr/>
        <p:txBody>
          <a:bodyPr/>
          <a:lstStyle/>
          <a:p>
            <a:fld id="{53BA8B0A-727C-45D4-ADA1-DC6D0D57EC89}" type="slidenum">
              <a:rPr lang="en-GB" smtClean="0"/>
              <a:t>‹#›</a:t>
            </a:fld>
            <a:endParaRPr lang="en-GB"/>
          </a:p>
        </p:txBody>
      </p:sp>
    </p:spTree>
    <p:extLst>
      <p:ext uri="{BB962C8B-B14F-4D97-AF65-F5344CB8AC3E}">
        <p14:creationId xmlns:p14="http://schemas.microsoft.com/office/powerpoint/2010/main" val="1042948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55CD7-6C51-493A-83DA-40D8253E6C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8055298-1880-47AD-8283-D4624E8439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D535C61-69DD-4D9F-B44F-0B28A90BCD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7764B3-2FE0-448F-B6E8-73C8DB88BBF9}"/>
              </a:ext>
            </a:extLst>
          </p:cNvPr>
          <p:cNvSpPr>
            <a:spLocks noGrp="1"/>
          </p:cNvSpPr>
          <p:nvPr>
            <p:ph type="dt" sz="half" idx="10"/>
          </p:nvPr>
        </p:nvSpPr>
        <p:spPr/>
        <p:txBody>
          <a:bodyPr/>
          <a:lstStyle/>
          <a:p>
            <a:fld id="{5B052280-7E9B-4C70-8E99-E5376BFC9CC6}" type="datetimeFigureOut">
              <a:rPr lang="en-GB" smtClean="0"/>
              <a:t>19/12/2022</a:t>
            </a:fld>
            <a:endParaRPr lang="en-GB"/>
          </a:p>
        </p:txBody>
      </p:sp>
      <p:sp>
        <p:nvSpPr>
          <p:cNvPr id="6" name="Footer Placeholder 5">
            <a:extLst>
              <a:ext uri="{FF2B5EF4-FFF2-40B4-BE49-F238E27FC236}">
                <a16:creationId xmlns:a16="http://schemas.microsoft.com/office/drawing/2014/main" id="{18EC7FBD-210A-4797-A733-DDFFB2316F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A96986-2A73-4814-B285-F8F5A09C15F2}"/>
              </a:ext>
            </a:extLst>
          </p:cNvPr>
          <p:cNvSpPr>
            <a:spLocks noGrp="1"/>
          </p:cNvSpPr>
          <p:nvPr>
            <p:ph type="sldNum" sz="quarter" idx="12"/>
          </p:nvPr>
        </p:nvSpPr>
        <p:spPr/>
        <p:txBody>
          <a:bodyPr/>
          <a:lstStyle/>
          <a:p>
            <a:fld id="{53BA8B0A-727C-45D4-ADA1-DC6D0D57EC89}" type="slidenum">
              <a:rPr lang="en-GB" smtClean="0"/>
              <a:t>‹#›</a:t>
            </a:fld>
            <a:endParaRPr lang="en-GB"/>
          </a:p>
        </p:txBody>
      </p:sp>
    </p:spTree>
    <p:extLst>
      <p:ext uri="{BB962C8B-B14F-4D97-AF65-F5344CB8AC3E}">
        <p14:creationId xmlns:p14="http://schemas.microsoft.com/office/powerpoint/2010/main" val="1381756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370CA5-6B2F-4B5C-867E-803ED89C81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9C4D5A-0EE1-47B6-AF86-415268972F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064B3C-946C-43AC-B611-81B012CB04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52280-7E9B-4C70-8E99-E5376BFC9CC6}" type="datetimeFigureOut">
              <a:rPr lang="en-GB" smtClean="0"/>
              <a:t>19/12/2022</a:t>
            </a:fld>
            <a:endParaRPr lang="en-GB"/>
          </a:p>
        </p:txBody>
      </p:sp>
      <p:sp>
        <p:nvSpPr>
          <p:cNvPr id="5" name="Footer Placeholder 4">
            <a:extLst>
              <a:ext uri="{FF2B5EF4-FFF2-40B4-BE49-F238E27FC236}">
                <a16:creationId xmlns:a16="http://schemas.microsoft.com/office/drawing/2014/main" id="{FA04B666-15C4-4E5F-8CC9-624A94F91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FC6D8B2-409B-4953-8F52-76F64DCE36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BA8B0A-727C-45D4-ADA1-DC6D0D57EC89}" type="slidenum">
              <a:rPr lang="en-GB" smtClean="0"/>
              <a:t>‹#›</a:t>
            </a:fld>
            <a:endParaRPr lang="en-GB"/>
          </a:p>
        </p:txBody>
      </p:sp>
    </p:spTree>
    <p:extLst>
      <p:ext uri="{BB962C8B-B14F-4D97-AF65-F5344CB8AC3E}">
        <p14:creationId xmlns:p14="http://schemas.microsoft.com/office/powerpoint/2010/main" val="1973327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 sign&#10;&#10;Description automatically generated">
            <a:extLst>
              <a:ext uri="{FF2B5EF4-FFF2-40B4-BE49-F238E27FC236}">
                <a16:creationId xmlns:a16="http://schemas.microsoft.com/office/drawing/2014/main" id="{7430A491-EC79-4E9A-8ABE-BEAB5782F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03962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sky, ground&#10;&#10;Description automatically generated">
            <a:extLst>
              <a:ext uri="{FF2B5EF4-FFF2-40B4-BE49-F238E27FC236}">
                <a16:creationId xmlns:a16="http://schemas.microsoft.com/office/drawing/2014/main" id="{6609C5BB-EF75-453D-8149-568EC0CD73CA}"/>
              </a:ext>
            </a:extLst>
          </p:cNvPr>
          <p:cNvPicPr>
            <a:picLocks noChangeAspect="1"/>
          </p:cNvPicPr>
          <p:nvPr/>
        </p:nvPicPr>
        <p:blipFill rotWithShape="1">
          <a:blip r:embed="rId3">
            <a:extLst>
              <a:ext uri="{28A0092B-C50C-407E-A947-70E740481C1C}">
                <a14:useLocalDpi xmlns:a14="http://schemas.microsoft.com/office/drawing/2010/main" val="0"/>
              </a:ext>
            </a:extLst>
          </a:blip>
          <a:srcRect t="12721" b="2903"/>
          <a:stretch/>
        </p:blipFill>
        <p:spPr>
          <a:xfrm>
            <a:off x="0" y="0"/>
            <a:ext cx="12192000" cy="6858000"/>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1531ABD5-380A-40D1-BF5B-628AE3205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5332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outdoor, person, cement&#10;&#10;Description automatically generated">
            <a:extLst>
              <a:ext uri="{FF2B5EF4-FFF2-40B4-BE49-F238E27FC236}">
                <a16:creationId xmlns:a16="http://schemas.microsoft.com/office/drawing/2014/main" id="{1C2A97C8-E0A5-4B83-A595-AF6D429C21A4}"/>
              </a:ext>
            </a:extLst>
          </p:cNvPr>
          <p:cNvPicPr>
            <a:picLocks noChangeAspect="1"/>
          </p:cNvPicPr>
          <p:nvPr/>
        </p:nvPicPr>
        <p:blipFill rotWithShape="1">
          <a:blip r:embed="rId3">
            <a:extLst>
              <a:ext uri="{28A0092B-C50C-407E-A947-70E740481C1C}">
                <a14:useLocalDpi xmlns:a14="http://schemas.microsoft.com/office/drawing/2010/main" val="0"/>
              </a:ext>
            </a:extLst>
          </a:blip>
          <a:srcRect l="-81" t="2808" r="81" b="12952"/>
          <a:stretch/>
        </p:blipFill>
        <p:spPr>
          <a:xfrm>
            <a:off x="-9832" y="1"/>
            <a:ext cx="12211664" cy="6858000"/>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1531ABD5-380A-40D1-BF5B-628AE3205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2" y="0"/>
            <a:ext cx="12192000" cy="6858000"/>
          </a:xfrm>
          <a:prstGeom prst="rect">
            <a:avLst/>
          </a:prstGeom>
        </p:spPr>
      </p:pic>
    </p:spTree>
    <p:extLst>
      <p:ext uri="{BB962C8B-B14F-4D97-AF65-F5344CB8AC3E}">
        <p14:creationId xmlns:p14="http://schemas.microsoft.com/office/powerpoint/2010/main" val="2058428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person, outdoor, dress&#10;&#10;Description automatically generated">
            <a:extLst>
              <a:ext uri="{FF2B5EF4-FFF2-40B4-BE49-F238E27FC236}">
                <a16:creationId xmlns:a16="http://schemas.microsoft.com/office/drawing/2014/main" id="{0C7CA76D-9A02-4F96-8895-BEDF891B74EE}"/>
              </a:ext>
            </a:extLst>
          </p:cNvPr>
          <p:cNvPicPr>
            <a:picLocks noChangeAspect="1"/>
          </p:cNvPicPr>
          <p:nvPr/>
        </p:nvPicPr>
        <p:blipFill rotWithShape="1">
          <a:blip r:embed="rId3">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D27E136D-1B40-4C41-9831-0115ED9622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1666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outdoor, grass, handcart&#10;&#10;Description automatically generated">
            <a:extLst>
              <a:ext uri="{FF2B5EF4-FFF2-40B4-BE49-F238E27FC236}">
                <a16:creationId xmlns:a16="http://schemas.microsoft.com/office/drawing/2014/main" id="{149CEEA2-3541-4215-81C8-A869F539F2E0}"/>
              </a:ext>
            </a:extLst>
          </p:cNvPr>
          <p:cNvPicPr>
            <a:picLocks noChangeAspect="1"/>
          </p:cNvPicPr>
          <p:nvPr/>
        </p:nvPicPr>
        <p:blipFill rotWithShape="1">
          <a:blip r:embed="rId3">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62A6B530-BAE6-4CC3-85B4-090AE3CEE7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0503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his arms crossed&#10;&#10;Description automatically generated with low confidence">
            <a:extLst>
              <a:ext uri="{FF2B5EF4-FFF2-40B4-BE49-F238E27FC236}">
                <a16:creationId xmlns:a16="http://schemas.microsoft.com/office/drawing/2014/main" id="{35E908DB-BEB2-4754-A5C3-7EF39B0FD795}"/>
              </a:ext>
            </a:extLst>
          </p:cNvPr>
          <p:cNvPicPr>
            <a:picLocks noChangeAspect="1"/>
          </p:cNvPicPr>
          <p:nvPr/>
        </p:nvPicPr>
        <p:blipFill rotWithShape="1">
          <a:blip r:embed="rId3">
            <a:extLst>
              <a:ext uri="{28A0092B-C50C-407E-A947-70E740481C1C}">
                <a14:useLocalDpi xmlns:a14="http://schemas.microsoft.com/office/drawing/2010/main" val="0"/>
              </a:ext>
            </a:extLst>
          </a:blip>
          <a:srcRect l="6976" t="14455" r="6976" b="12942"/>
          <a:stretch/>
        </p:blipFill>
        <p:spPr>
          <a:xfrm>
            <a:off x="0" y="-1"/>
            <a:ext cx="12192000" cy="6858001"/>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A91B0637-8D95-4999-A2C1-65858CCF4B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3608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imeline&#10;&#10;Description automatically generated">
            <a:extLst>
              <a:ext uri="{FF2B5EF4-FFF2-40B4-BE49-F238E27FC236}">
                <a16:creationId xmlns:a16="http://schemas.microsoft.com/office/drawing/2014/main" id="{1930B023-D874-4F73-AEF1-7484FC81E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35939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380</Words>
  <Application>Microsoft Office PowerPoint</Application>
  <PresentationFormat>Widescreen</PresentationFormat>
  <Paragraphs>29</Paragraphs>
  <Slides>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Salvation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Hayley Still</dc:creator>
  <cp:lastModifiedBy>Hayley Still</cp:lastModifiedBy>
  <cp:revision>1</cp:revision>
  <dcterms:created xsi:type="dcterms:W3CDTF">2022-12-19T20:55:27Z</dcterms:created>
  <dcterms:modified xsi:type="dcterms:W3CDTF">2022-12-19T21:35:20Z</dcterms:modified>
</cp:coreProperties>
</file>