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8"/>
    <p:restoredTop sz="94648"/>
  </p:normalViewPr>
  <p:slideViewPr>
    <p:cSldViewPr snapToGrid="0" snapToObjects="1">
      <p:cViewPr>
        <p:scale>
          <a:sx n="70" d="100"/>
          <a:sy n="70" d="100"/>
        </p:scale>
        <p:origin x="-3048" y="-13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41DD-E31D-9E44-BB55-C8919CDEF761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BDC5-CB99-B94F-B2A4-BBE2B2E681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41DD-E31D-9E44-BB55-C8919CDEF761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BDC5-CB99-B94F-B2A4-BBE2B2E681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41DD-E31D-9E44-BB55-C8919CDEF761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BDC5-CB99-B94F-B2A4-BBE2B2E681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41DD-E31D-9E44-BB55-C8919CDEF761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BDC5-CB99-B94F-B2A4-BBE2B2E681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41DD-E31D-9E44-BB55-C8919CDEF761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BDC5-CB99-B94F-B2A4-BBE2B2E681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41DD-E31D-9E44-BB55-C8919CDEF761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BDC5-CB99-B94F-B2A4-BBE2B2E681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41DD-E31D-9E44-BB55-C8919CDEF761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BDC5-CB99-B94F-B2A4-BBE2B2E681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41DD-E31D-9E44-BB55-C8919CDEF761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BDC5-CB99-B94F-B2A4-BBE2B2E681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41DD-E31D-9E44-BB55-C8919CDEF761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BDC5-CB99-B94F-B2A4-BBE2B2E681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41DD-E31D-9E44-BB55-C8919CDEF761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BDC5-CB99-B94F-B2A4-BBE2B2E681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41DD-E31D-9E44-BB55-C8919CDEF761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BDC5-CB99-B94F-B2A4-BBE2B2E681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241DD-E31D-9E44-BB55-C8919CDEF761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ABDC5-CB99-B94F-B2A4-BBE2B2E681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144" y="0"/>
            <a:ext cx="9138677" cy="5143500"/>
            <a:chOff x="-3144" y="0"/>
            <a:chExt cx="9138677" cy="5143500"/>
          </a:xfrm>
        </p:grpSpPr>
        <p:sp>
          <p:nvSpPr>
            <p:cNvPr id="4" name="Rectangle 3"/>
            <p:cNvSpPr/>
            <p:nvPr/>
          </p:nvSpPr>
          <p:spPr>
            <a:xfrm>
              <a:off x="-3144" y="0"/>
              <a:ext cx="9138677" cy="51435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90528" y="254000"/>
              <a:ext cx="8619067" cy="46058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 descr="N:\Mission Service\Resources\Candidates Unit\Candidates Sunday\2020\Be alert 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197" y="1068916"/>
              <a:ext cx="2421466" cy="3367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3313128" y="1989667"/>
              <a:ext cx="4927600" cy="1693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279260" y="3031067"/>
              <a:ext cx="4927600" cy="1693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308450" y="2170095"/>
              <a:ext cx="38692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700" b="1" dirty="0" smtClean="0">
                  <a:solidFill>
                    <a:schemeClr val="accent6">
                      <a:lumMod val="75000"/>
                    </a:schemeClr>
                  </a:solidFill>
                  <a:latin typeface="Century Gothic" panose="020B0502020202020204" pitchFamily="34" charset="0"/>
                </a:rPr>
                <a:t>CANDIDATES SUNDAY 2020</a:t>
              </a:r>
            </a:p>
            <a:p>
              <a:r>
                <a:rPr lang="en-GB" sz="2700" dirty="0" smtClean="0">
                  <a:solidFill>
                    <a:schemeClr val="accent6">
                      <a:lumMod val="75000"/>
                    </a:schemeClr>
                  </a:solidFill>
                  <a:latin typeface="Century Gothic" panose="020B0502020202020204" pitchFamily="34" charset="0"/>
                </a:rPr>
                <a:t>Welcome to Worship</a:t>
              </a:r>
              <a:endParaRPr lang="en-GB" sz="27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027" name="Picture 3" descr="N:\Mission Service\Resources\Candidates Unit\Logos\ÔÇóBtC+STRAP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1055" y="3979333"/>
              <a:ext cx="1329673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041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3648"/>
            <a:ext cx="9138677" cy="5143500"/>
            <a:chOff x="0" y="-13648"/>
            <a:chExt cx="9138677" cy="5143500"/>
          </a:xfrm>
        </p:grpSpPr>
        <p:sp>
          <p:nvSpPr>
            <p:cNvPr id="4" name="Rectangle 3"/>
            <p:cNvSpPr/>
            <p:nvPr/>
          </p:nvSpPr>
          <p:spPr>
            <a:xfrm>
              <a:off x="0" y="-13648"/>
              <a:ext cx="9138677" cy="51435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93672" y="240352"/>
              <a:ext cx="8619067" cy="46058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2" descr="N:\Mission Service\Resources\Candidates Unit\Candidates Sunday\2020\Be alert 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341" y="386526"/>
              <a:ext cx="533770" cy="742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1432881" y="611243"/>
              <a:ext cx="6810991" cy="0"/>
            </a:xfrm>
            <a:prstGeom prst="line">
              <a:avLst/>
            </a:prstGeom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358069" y="624992"/>
              <a:ext cx="38692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 smtClean="0">
                  <a:solidFill>
                    <a:schemeClr val="accent6">
                      <a:lumMod val="75000"/>
                    </a:schemeClr>
                  </a:solidFill>
                  <a:latin typeface="Century Gothic" panose="020B0502020202020204" pitchFamily="34" charset="0"/>
                </a:rPr>
                <a:t>CANDIDATES SUNDAY </a:t>
              </a:r>
              <a:r>
                <a:rPr lang="en-GB" sz="1100" b="1" dirty="0" smtClean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rPr>
                <a:t>2020</a:t>
              </a:r>
            </a:p>
          </p:txBody>
        </p:sp>
        <p:pic>
          <p:nvPicPr>
            <p:cNvPr id="10" name="Picture 3" descr="N:\Mission Service\Resources\Candidates Unit\Logos\ÔÇóBtC+STRAP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4199" y="3965685"/>
              <a:ext cx="1329673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1426309" y="900121"/>
              <a:ext cx="6810991" cy="0"/>
            </a:xfrm>
            <a:prstGeom prst="line">
              <a:avLst/>
            </a:prstGeom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026226" y="1128859"/>
            <a:ext cx="7211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93111" y="1144248"/>
            <a:ext cx="7014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Century Gothic" panose="020B0502020202020204" pitchFamily="34" charset="0"/>
              </a:rPr>
              <a:t>Title - Sample Text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83767" y="1852134"/>
            <a:ext cx="3020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entury Gothic" panose="020B0502020202020204" pitchFamily="34" charset="0"/>
                <a:cs typeface="Trebuchet MS"/>
              </a:rPr>
              <a:t>Content </a:t>
            </a:r>
            <a:r>
              <a:rPr lang="mr-IN" sz="2000" b="1" dirty="0" smtClean="0">
                <a:latin typeface="Century Gothic" panose="020B0502020202020204" pitchFamily="34" charset="0"/>
                <a:cs typeface="Trebuchet MS"/>
              </a:rPr>
              <a:t>–</a:t>
            </a:r>
            <a:r>
              <a:rPr lang="en-US" sz="2000" b="1" dirty="0" smtClean="0">
                <a:latin typeface="Century Gothic" panose="020B0502020202020204" pitchFamily="34" charset="0"/>
                <a:cs typeface="Trebuchet MS"/>
              </a:rPr>
              <a:t> </a:t>
            </a:r>
            <a:r>
              <a:rPr lang="en-US" sz="2000" b="1" dirty="0" smtClean="0">
                <a:latin typeface="Century Gothic" panose="020B0502020202020204" pitchFamily="34" charset="0"/>
                <a:cs typeface="Trebuchet MS"/>
              </a:rPr>
              <a:t>Sample Text </a:t>
            </a:r>
            <a:endParaRPr lang="en-US" sz="2000" b="1" dirty="0" smtClean="0">
              <a:latin typeface="Century Gothic" panose="020B0502020202020204" pitchFamily="34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378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17</Words>
  <Application>Microsoft Office PowerPoint</Application>
  <PresentationFormat>On-screen Show (16:9)</PresentationFormat>
  <Paragraphs>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LETS IMAGINE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 GILLMAN</dc:creator>
  <cp:lastModifiedBy>The Salvation Army</cp:lastModifiedBy>
  <cp:revision>13</cp:revision>
  <dcterms:created xsi:type="dcterms:W3CDTF">2016-11-16T16:34:44Z</dcterms:created>
  <dcterms:modified xsi:type="dcterms:W3CDTF">2020-02-26T09:07:02Z</dcterms:modified>
</cp:coreProperties>
</file>