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36" d="100"/>
          <a:sy n="236" d="100"/>
        </p:scale>
        <p:origin x="-48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4C4-A844-6444-8E44-86A0D0443EF4}" type="datetimeFigureOut">
              <a:rPr lang="en-US" smtClean="0"/>
              <a:t>10/07/18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FAD7-6C7F-E448-823F-0BFD22FCE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4C4-A844-6444-8E44-86A0D0443EF4}" type="datetimeFigureOut">
              <a:rPr lang="en-US" smtClean="0"/>
              <a:t>10/07/18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FAD7-6C7F-E448-823F-0BFD22FCE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4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4C4-A844-6444-8E44-86A0D0443EF4}" type="datetimeFigureOut">
              <a:rPr lang="en-US" smtClean="0"/>
              <a:t>10/07/18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FAD7-6C7F-E448-823F-0BFD22FCE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4C4-A844-6444-8E44-86A0D0443EF4}" type="datetimeFigureOut">
              <a:rPr lang="en-US" smtClean="0"/>
              <a:t>10/07/18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FAD7-6C7F-E448-823F-0BFD22FCE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4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4C4-A844-6444-8E44-86A0D0443EF4}" type="datetimeFigureOut">
              <a:rPr lang="en-US" smtClean="0"/>
              <a:t>10/07/18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FAD7-6C7F-E448-823F-0BFD22FCE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8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4C4-A844-6444-8E44-86A0D0443EF4}" type="datetimeFigureOut">
              <a:rPr lang="en-US" smtClean="0"/>
              <a:t>10/07/18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FAD7-6C7F-E448-823F-0BFD22FCE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0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4C4-A844-6444-8E44-86A0D0443EF4}" type="datetimeFigureOut">
              <a:rPr lang="en-US" smtClean="0"/>
              <a:t>10/07/18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FAD7-6C7F-E448-823F-0BFD22FCE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1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4C4-A844-6444-8E44-86A0D0443EF4}" type="datetimeFigureOut">
              <a:rPr lang="en-US" smtClean="0"/>
              <a:t>10/07/18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FAD7-6C7F-E448-823F-0BFD22FCE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2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4C4-A844-6444-8E44-86A0D0443EF4}" type="datetimeFigureOut">
              <a:rPr lang="en-US" smtClean="0"/>
              <a:t>10/07/18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FAD7-6C7F-E448-823F-0BFD22FCE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9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4C4-A844-6444-8E44-86A0D0443EF4}" type="datetimeFigureOut">
              <a:rPr lang="en-US" smtClean="0"/>
              <a:t>10/07/18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FAD7-6C7F-E448-823F-0BFD22FCE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14C4-A844-6444-8E44-86A0D0443EF4}" type="datetimeFigureOut">
              <a:rPr lang="en-US" smtClean="0"/>
              <a:t>10/07/18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7FAD7-6C7F-E448-823F-0BFD22FCE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14C4-A844-6444-8E44-86A0D0443EF4}" type="datetimeFigureOut">
              <a:rPr lang="en-US" smtClean="0"/>
              <a:t>10/07/18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FAD7-6C7F-E448-823F-0BFD22FCE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2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ARVEST;powerpoint lar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4829" y="2970130"/>
            <a:ext cx="637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oppins"/>
                <a:cs typeface="Poppins"/>
              </a:rPr>
              <a:t>Header here</a:t>
            </a:r>
            <a:endParaRPr lang="en-US" sz="2400" b="1" dirty="0">
              <a:latin typeface="Poppins"/>
              <a:cs typeface="Poppi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4829" y="3431796"/>
            <a:ext cx="637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Poppins"/>
                <a:cs typeface="Poppins"/>
              </a:rPr>
              <a:t>Subtitle here</a:t>
            </a:r>
            <a:endParaRPr lang="en-US" sz="1400" dirty="0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76840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VEST;powerpoint larg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393" y="418655"/>
            <a:ext cx="637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oppins"/>
                <a:cs typeface="Poppins"/>
              </a:rPr>
              <a:t>Header here</a:t>
            </a:r>
            <a:endParaRPr lang="en-US" b="1" dirty="0">
              <a:latin typeface="Poppins"/>
              <a:cs typeface="Poppi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393" y="922424"/>
            <a:ext cx="637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Poppins"/>
                <a:cs typeface="Poppins"/>
              </a:rPr>
              <a:t>Body copy </a:t>
            </a:r>
            <a:endParaRPr lang="en-US" sz="1000" dirty="0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10702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Macintosh PowerPoint</Application>
  <PresentationFormat>On-screen Show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</dc:creator>
  <cp:lastModifiedBy>k</cp:lastModifiedBy>
  <cp:revision>1</cp:revision>
  <dcterms:created xsi:type="dcterms:W3CDTF">2018-07-10T14:54:46Z</dcterms:created>
  <dcterms:modified xsi:type="dcterms:W3CDTF">2018-07-10T14:57:59Z</dcterms:modified>
</cp:coreProperties>
</file>