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8"/>
    <p:restoredTop sz="94648"/>
  </p:normalViewPr>
  <p:slideViewPr>
    <p:cSldViewPr snapToGrid="0" snapToObjects="1">
      <p:cViewPr varScale="1">
        <p:scale>
          <a:sx n="129" d="100"/>
          <a:sy n="129" d="100"/>
        </p:scale>
        <p:origin x="216" y="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41DD-E31D-9E44-BB55-C8919CDEF761}" type="datetimeFigureOut">
              <a:rPr lang="en-US" smtClean="0"/>
              <a:t>8/28/17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BDC5-CB99-B94F-B2A4-BBE2B2E68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1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4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2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7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LETS IMAGINE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 GILLMAN</dc:creator>
  <cp:lastModifiedBy>More Than Just Design</cp:lastModifiedBy>
  <cp:revision>3</cp:revision>
  <dcterms:created xsi:type="dcterms:W3CDTF">2016-11-16T16:34:44Z</dcterms:created>
  <dcterms:modified xsi:type="dcterms:W3CDTF">2017-08-28T22:45:52Z</dcterms:modified>
</cp:coreProperties>
</file>