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8"/>
    <p:restoredTop sz="94648"/>
  </p:normalViewPr>
  <p:slideViewPr>
    <p:cSldViewPr snapToGrid="0" snapToObjects="1">
      <p:cViewPr>
        <p:scale>
          <a:sx n="113" d="100"/>
          <a:sy n="113" d="100"/>
        </p:scale>
        <p:origin x="-114" y="-5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41DD-E31D-9E44-BB55-C8919CDEF76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241DD-E31D-9E44-BB55-C8919CDEF761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ABDC5-CB99-B94F-B2A4-BBE2B2E681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KINGS~1\AppData\Local\Temp\notesB68721\CS2018_PP-Slide-16x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" y="0"/>
            <a:ext cx="913867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1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KINGS~1\AppData\Local\Temp\notesB68721\CS2018_PP-Slide-16x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" y="0"/>
            <a:ext cx="913867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8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KINGS~1\AppData\Local\Temp\notesB68721\CS2018_PP-Slide-16x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" y="0"/>
            <a:ext cx="913867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4467" y="1354667"/>
            <a:ext cx="728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Every corps is encouraged to take up a collection on Candidates Sunday to support the Candidates and Cadets Fund. Since April 2017, £23,216.38 has been received for the fund and five families and two individuals have received financial support.</a:t>
            </a:r>
          </a:p>
          <a:p>
            <a:r>
              <a:rPr lang="en-GB" dirty="0">
                <a:latin typeface="Trebuchet MS" panose="020B0603020202020204" pitchFamily="34" charset="0"/>
              </a:rPr>
              <a:t/>
            </a:r>
            <a:br>
              <a:rPr lang="en-GB" dirty="0">
                <a:latin typeface="Trebuchet MS" panose="020B0603020202020204" pitchFamily="34" charset="0"/>
              </a:rPr>
            </a:br>
            <a:r>
              <a:rPr lang="en-GB" dirty="0">
                <a:latin typeface="Trebuchet MS" panose="020B0603020202020204" pitchFamily="34" charset="0"/>
              </a:rPr>
              <a:t>This was given to provide support with general living expenses and the occasional one-off expense such as long distance travel for compassionate </a:t>
            </a:r>
            <a:r>
              <a:rPr lang="en-GB" dirty="0" smtClean="0">
                <a:latin typeface="Trebuchet MS" panose="020B0603020202020204" pitchFamily="34" charset="0"/>
              </a:rPr>
              <a:t>reasons.</a:t>
            </a:r>
            <a:endParaRPr lang="en-GB" dirty="0"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/>
            </a:r>
            <a:br>
              <a:rPr lang="en-GB" dirty="0">
                <a:latin typeface="Trebuchet MS" panose="020B0603020202020204" pitchFamily="34" charset="0"/>
              </a:rPr>
            </a:br>
            <a:r>
              <a:rPr lang="en-GB" dirty="0">
                <a:latin typeface="Trebuchet MS" panose="020B0603020202020204" pitchFamily="34" charset="0"/>
              </a:rPr>
              <a:t>Thank you for your </a:t>
            </a:r>
            <a:r>
              <a:rPr lang="en-GB" dirty="0" smtClean="0">
                <a:latin typeface="Trebuchet MS" panose="020B0603020202020204" pitchFamily="34" charset="0"/>
              </a:rPr>
              <a:t>giving.</a:t>
            </a: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89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43</Words>
  <Application>Microsoft Office PowerPoint</Application>
  <PresentationFormat>On-screen Show (16:9)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LETS IMAGINE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 GILLMAN</dc:creator>
  <cp:lastModifiedBy>The Salvation Army</cp:lastModifiedBy>
  <cp:revision>5</cp:revision>
  <dcterms:created xsi:type="dcterms:W3CDTF">2016-11-16T16:34:44Z</dcterms:created>
  <dcterms:modified xsi:type="dcterms:W3CDTF">2018-03-06T12:30:57Z</dcterms:modified>
</cp:coreProperties>
</file>