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56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7CD35-EDDE-42A4-B591-7C8C057964B4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DD1C1-E283-4ED4-B2BE-AF160C861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66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DD1C1-E283-4ED4-B2BE-AF160C861A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881B-6DC7-4ED1-BD28-C179F3CCD1B6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952-2248-4A38-AE2C-E79EBFD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0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881B-6DC7-4ED1-BD28-C179F3CCD1B6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952-2248-4A38-AE2C-E79EBFD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881B-6DC7-4ED1-BD28-C179F3CCD1B6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952-2248-4A38-AE2C-E79EBFD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2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881B-6DC7-4ED1-BD28-C179F3CCD1B6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952-2248-4A38-AE2C-E79EBFD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8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881B-6DC7-4ED1-BD28-C179F3CCD1B6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952-2248-4A38-AE2C-E79EBFD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4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881B-6DC7-4ED1-BD28-C179F3CCD1B6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952-2248-4A38-AE2C-E79EBFD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5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881B-6DC7-4ED1-BD28-C179F3CCD1B6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952-2248-4A38-AE2C-E79EBFD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01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881B-6DC7-4ED1-BD28-C179F3CCD1B6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952-2248-4A38-AE2C-E79EBFD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28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881B-6DC7-4ED1-BD28-C179F3CCD1B6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952-2248-4A38-AE2C-E79EBFD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3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881B-6DC7-4ED1-BD28-C179F3CCD1B6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952-2248-4A38-AE2C-E79EBFD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4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881B-6DC7-4ED1-BD28-C179F3CCD1B6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8952-2248-4A38-AE2C-E79EBFD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3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9881B-6DC7-4ED1-BD28-C179F3CCD1B6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8952-2248-4A38-AE2C-E79EBFD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9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if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6475" y="1844824"/>
            <a:ext cx="3581498" cy="43911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 rot="21229134">
            <a:off x="51397" y="282646"/>
            <a:ext cx="85186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Simon says…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59"/>
          <a:stretch/>
        </p:blipFill>
        <p:spPr>
          <a:xfrm>
            <a:off x="0" y="1754378"/>
            <a:ext cx="3725333" cy="457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0034" y="2386978"/>
            <a:ext cx="3707903" cy="45460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9812"/>
            <a:ext cx="743831" cy="836712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9010" y="5986205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latin typeface="Trebuchet MS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33449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276512" y="3828838"/>
            <a:ext cx="2372788" cy="24815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9" name="Picture 5" descr="C:\Users\Fjohnson\AppData\Local\Microsoft\Windows\Temporary Internet Files\Content.IE5\I7CCPAGF\450076,1293391638,4[1]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9"/>
          <a:stretch/>
        </p:blipFill>
        <p:spPr bwMode="auto">
          <a:xfrm>
            <a:off x="6156175" y="3685938"/>
            <a:ext cx="2768973" cy="27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johnson\AppData\Local\Microsoft\Windows\Temporary Internet Files\Content.IE5\I8JS1GI8\sign___vector_by_grendopony-d4bfifw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54" y="-63097"/>
            <a:ext cx="2850505" cy="35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1944216" cy="2501475"/>
          </a:xfrm>
          <a:prstGeom prst="rect">
            <a:avLst/>
          </a:prstGeom>
        </p:spPr>
      </p:pic>
      <p:pic>
        <p:nvPicPr>
          <p:cNvPr id="1031" name="Picture 7" descr="C:\Users\Fjohnson\AppData\Local\Microsoft\Windows\Temporary Internet Files\Content.IE5\YM3FFHER\ryanlerch-No-Bicycles-roadsig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6" y="217953"/>
            <a:ext cx="306768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62699" y="3930126"/>
            <a:ext cx="2372788" cy="24815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2" name="Picture 8" descr="C:\Users\Fjohnson\AppData\Local\Microsoft\Windows\Temporary Internet Files\Content.IE5\I8JS1GI8\stock-photo-keep-off-sign-on-the-green-lawn-176867141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8"/>
          <a:stretch/>
        </p:blipFill>
        <p:spPr bwMode="auto">
          <a:xfrm>
            <a:off x="3059832" y="3207992"/>
            <a:ext cx="2448272" cy="342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Fjohnson\AppData\Local\Microsoft\Windows\Temporary Internet Files\Content.IE5\YM3FFHER\proibido-telemovel-kerodicas[1]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6" y="3717031"/>
            <a:ext cx="2807695" cy="291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69" y="6021288"/>
            <a:ext cx="743831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7438"/>
            <a:ext cx="41764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Don’t run</a:t>
            </a:r>
            <a:endParaRPr lang="en-GB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692696"/>
            <a:ext cx="441482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Hang up your coat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85357"/>
            <a:ext cx="41764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Tidy up</a:t>
            </a:r>
            <a:endParaRPr lang="en-GB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4381" y="2908687"/>
            <a:ext cx="41764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Eat your food</a:t>
            </a:r>
            <a:endParaRPr lang="en-GB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2527" y="3370352"/>
            <a:ext cx="41764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Go to sleep</a:t>
            </a:r>
            <a:endParaRPr lang="en-GB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69614" y="4332942"/>
            <a:ext cx="41764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Stop moving</a:t>
            </a:r>
            <a:endParaRPr lang="en-GB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36" y="5013176"/>
            <a:ext cx="41764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 smtClean="0"/>
              <a:t>Shh</a:t>
            </a:r>
            <a:r>
              <a:rPr lang="en-GB" sz="5400" b="1" dirty="0" smtClean="0"/>
              <a:t>!</a:t>
            </a:r>
            <a:endParaRPr lang="en-GB" sz="5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69" y="6021288"/>
            <a:ext cx="743831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26" b="67625"/>
          <a:stretch/>
        </p:blipFill>
        <p:spPr>
          <a:xfrm rot="21148438">
            <a:off x="147069" y="1735746"/>
            <a:ext cx="2447548" cy="2406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3" t="33812" r="40213" b="33812"/>
          <a:stretch/>
        </p:blipFill>
        <p:spPr>
          <a:xfrm rot="858364">
            <a:off x="3319233" y="1735885"/>
            <a:ext cx="2447548" cy="2406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8" t="34166" r="20298" b="33459"/>
          <a:stretch/>
        </p:blipFill>
        <p:spPr>
          <a:xfrm rot="21148438">
            <a:off x="1347549" y="3883015"/>
            <a:ext cx="2447548" cy="2406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0" t="33814" r="60516" b="33811"/>
          <a:stretch/>
        </p:blipFill>
        <p:spPr>
          <a:xfrm rot="21148438">
            <a:off x="6303245" y="2685066"/>
            <a:ext cx="2447548" cy="2406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7" t="-179" r="60369" b="67804"/>
          <a:stretch/>
        </p:blipFill>
        <p:spPr>
          <a:xfrm rot="21148438">
            <a:off x="5439149" y="-21481"/>
            <a:ext cx="2447548" cy="2406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2" t="33944" r="174" b="33681"/>
          <a:stretch/>
        </p:blipFill>
        <p:spPr>
          <a:xfrm rot="1089775">
            <a:off x="3925971" y="4204757"/>
            <a:ext cx="2447548" cy="2406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69" y="6021288"/>
            <a:ext cx="743831" cy="8367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3296" y="262388"/>
            <a:ext cx="508935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When I am given an instruction I feel…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25" y="-8593"/>
            <a:ext cx="9345125" cy="6866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69" y="6021288"/>
            <a:ext cx="743831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69" y="6021288"/>
            <a:ext cx="743831" cy="8367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14133" r="6789" b="6431"/>
          <a:stretch/>
        </p:blipFill>
        <p:spPr>
          <a:xfrm>
            <a:off x="914400" y="617516"/>
            <a:ext cx="7267699" cy="58221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45120" y="1484784"/>
            <a:ext cx="6480720" cy="3970318"/>
          </a:xfrm>
          <a:prstGeom prst="rect">
            <a:avLst/>
          </a:prstGeom>
          <a:solidFill>
            <a:srgbClr val="FFFFFF">
              <a:alpha val="4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i="1" baseline="30000" dirty="0">
                <a:solidFill>
                  <a:srgbClr val="FF0000"/>
                </a:solidFill>
              </a:rPr>
              <a:t> </a:t>
            </a:r>
            <a:r>
              <a:rPr lang="en-GB" sz="5400" b="1" i="1" dirty="0">
                <a:solidFill>
                  <a:srgbClr val="FF0000"/>
                </a:solidFill>
              </a:rPr>
              <a:t>My child, pay attention to what your father and mother tell you</a:t>
            </a:r>
            <a:r>
              <a:rPr lang="en-GB" sz="5400" b="1" i="1" dirty="0" smtClean="0">
                <a:solidFill>
                  <a:srgbClr val="FF0000"/>
                </a:solidFill>
              </a:rPr>
              <a:t>.</a:t>
            </a:r>
          </a:p>
          <a:p>
            <a:pPr algn="r"/>
            <a:r>
              <a:rPr lang="en-GB" sz="3600" b="1" i="1" dirty="0" smtClean="0"/>
              <a:t>Proverbs 1:8 GNT</a:t>
            </a:r>
            <a:endParaRPr lang="en-GB" sz="3600" b="1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B23D86"/>
              </a:clrFrom>
              <a:clrTo>
                <a:srgbClr val="B23D8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624" y="617516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1720" y="1"/>
            <a:ext cx="7092279" cy="1323439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What will you do next time you are given an instruction?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88" y="1313960"/>
            <a:ext cx="7516151" cy="5522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69" y="6021288"/>
            <a:ext cx="743831" cy="836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26" b="67625"/>
          <a:stretch/>
        </p:blipFill>
        <p:spPr>
          <a:xfrm rot="21148438">
            <a:off x="-85542" y="-51503"/>
            <a:ext cx="1722731" cy="16939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3" t="33812" r="40213" b="33812"/>
          <a:stretch/>
        </p:blipFill>
        <p:spPr>
          <a:xfrm rot="858364">
            <a:off x="760123" y="981811"/>
            <a:ext cx="1722731" cy="16939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0" t="33814" r="60516" b="33811"/>
          <a:stretch/>
        </p:blipFill>
        <p:spPr>
          <a:xfrm rot="21148438">
            <a:off x="-98654" y="4282018"/>
            <a:ext cx="1722731" cy="16939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7" t="-179" r="60369" b="67804"/>
          <a:stretch/>
        </p:blipFill>
        <p:spPr>
          <a:xfrm rot="21148438">
            <a:off x="681057" y="3121780"/>
            <a:ext cx="1722731" cy="16939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2" t="33944" r="174" b="33681"/>
          <a:stretch/>
        </p:blipFill>
        <p:spPr>
          <a:xfrm rot="1089775">
            <a:off x="-179289" y="1994490"/>
            <a:ext cx="1722731" cy="16939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8" t="34166" r="20298" b="33459"/>
          <a:stretch/>
        </p:blipFill>
        <p:spPr>
          <a:xfrm rot="21148438">
            <a:off x="839189" y="5174296"/>
            <a:ext cx="1722731" cy="16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47</Words>
  <Application>Microsoft Office PowerPoint</Application>
  <PresentationFormat>On-screen Show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28</cp:revision>
  <dcterms:created xsi:type="dcterms:W3CDTF">2016-04-25T10:35:39Z</dcterms:created>
  <dcterms:modified xsi:type="dcterms:W3CDTF">2016-05-05T13:51:27Z</dcterms:modified>
</cp:coreProperties>
</file>