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7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2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1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6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3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7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9150-29A2-450A-9D3D-D287746E36DA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2467-25E5-4175-9C9E-D9641BE71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177327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Team Challenge</a:t>
            </a:r>
            <a:endParaRPr lang="en-GB" sz="5400" b="1" dirty="0">
              <a:solidFill>
                <a:schemeClr val="accent1">
                  <a:lumMod val="75000"/>
                </a:schemeClr>
              </a:solidFill>
              <a:latin typeface="Levenim MT" panose="02010502060101010101" pitchFamily="2" charset="-79"/>
              <a:ea typeface="Gungsuh" panose="02030600000101010101" pitchFamily="18" charset="-127"/>
              <a:cs typeface="Levenim MT" panose="02010502060101010101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0" y="646439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www.salvationarmy.org.uk/schools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0" y="646439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www.salvationarmy.org.uk/schools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42647"/>
          <a:stretch/>
        </p:blipFill>
        <p:spPr>
          <a:xfrm rot="21377226">
            <a:off x="312804" y="183830"/>
            <a:ext cx="4661267" cy="649171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72808" y="192379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How many do you take?</a:t>
            </a:r>
            <a:endParaRPr lang="en-GB" sz="5400" b="1" dirty="0">
              <a:solidFill>
                <a:schemeClr val="accent1">
                  <a:lumMod val="75000"/>
                </a:schemeClr>
              </a:solidFill>
              <a:latin typeface="Levenim MT" panose="02010502060101010101" pitchFamily="2" charset="-79"/>
              <a:ea typeface="Gungsuh" panose="02030600000101010101" pitchFamily="18" charset="-127"/>
              <a:cs typeface="Levenim MT" panose="02010502060101010101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742">
            <a:off x="236499" y="567916"/>
            <a:ext cx="4822705" cy="551309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72808" y="192379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How many do you take?</a:t>
            </a:r>
            <a:endParaRPr lang="en-GB" sz="5400" b="1" dirty="0">
              <a:solidFill>
                <a:schemeClr val="accent1">
                  <a:lumMod val="75000"/>
                </a:schemeClr>
              </a:solidFill>
              <a:latin typeface="Levenim MT" panose="02010502060101010101" pitchFamily="2" charset="-79"/>
              <a:ea typeface="Gungsuh" panose="02030600000101010101" pitchFamily="18" charset="-127"/>
              <a:cs typeface="Levenim MT" panose="02010502060101010101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363" r="9008" b="7016"/>
          <a:stretch/>
        </p:blipFill>
        <p:spPr>
          <a:xfrm rot="21412742">
            <a:off x="121578" y="683444"/>
            <a:ext cx="5075972" cy="460437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72808" y="192379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How many do you take?</a:t>
            </a:r>
            <a:endParaRPr lang="en-GB" sz="5400" b="1" dirty="0">
              <a:solidFill>
                <a:schemeClr val="accent1">
                  <a:lumMod val="75000"/>
                </a:schemeClr>
              </a:solidFill>
              <a:latin typeface="Levenim MT" panose="02010502060101010101" pitchFamily="2" charset="-79"/>
              <a:ea typeface="Gungsuh" panose="02030600000101010101" pitchFamily="18" charset="-127"/>
              <a:cs typeface="Levenim MT" panose="02010502060101010101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r="1552" b="1564"/>
          <a:stretch/>
        </p:blipFill>
        <p:spPr>
          <a:xfrm rot="21412742">
            <a:off x="180261" y="469510"/>
            <a:ext cx="5552171" cy="559574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2808" y="206084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Thank </a:t>
            </a:r>
          </a:p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you</a:t>
            </a:r>
            <a:endParaRPr lang="en-GB" sz="5400" b="1" dirty="0">
              <a:solidFill>
                <a:schemeClr val="accent1">
                  <a:lumMod val="75000"/>
                </a:schemeClr>
              </a:solidFill>
              <a:latin typeface="Levenim MT" panose="02010502060101010101" pitchFamily="2" charset="-79"/>
              <a:ea typeface="Gungsuh" panose="02030600000101010101" pitchFamily="18" charset="-127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38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06" y="-16642"/>
            <a:ext cx="9202700" cy="69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"/>
          <a:stretch/>
        </p:blipFill>
        <p:spPr>
          <a:xfrm rot="21201197">
            <a:off x="4949724" y="792743"/>
            <a:ext cx="5029487" cy="317198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5718"/>
          <a:stretch/>
        </p:blipFill>
        <p:spPr>
          <a:xfrm rot="248412">
            <a:off x="5616223" y="3621896"/>
            <a:ext cx="3392445" cy="31177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1365" r="5366" b="22706"/>
          <a:stretch/>
        </p:blipFill>
        <p:spPr>
          <a:xfrm rot="222416">
            <a:off x="2082833" y="204810"/>
            <a:ext cx="3362288" cy="337387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28460" r="13321" b="14454"/>
          <a:stretch/>
        </p:blipFill>
        <p:spPr>
          <a:xfrm rot="21317803">
            <a:off x="571813" y="3482097"/>
            <a:ext cx="5029488" cy="32024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3724" r="34821" b="48290"/>
          <a:stretch/>
        </p:blipFill>
        <p:spPr>
          <a:xfrm>
            <a:off x="105081" y="476672"/>
            <a:ext cx="1971427" cy="2016224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11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197">
            <a:off x="4883600" y="132854"/>
            <a:ext cx="4757982" cy="317198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2">
            <a:off x="4685604" y="3724559"/>
            <a:ext cx="4464256" cy="297617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26994" r="17282" b="8249"/>
          <a:stretch/>
        </p:blipFill>
        <p:spPr>
          <a:xfrm rot="21317803">
            <a:off x="216450" y="3883963"/>
            <a:ext cx="4190352" cy="288855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3"/>
          <a:stretch/>
        </p:blipFill>
        <p:spPr>
          <a:xfrm rot="224847">
            <a:off x="2063974" y="1456645"/>
            <a:ext cx="3687806" cy="26991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3724" r="34821" b="48290"/>
          <a:stretch/>
        </p:blipFill>
        <p:spPr>
          <a:xfrm>
            <a:off x="105081" y="476672"/>
            <a:ext cx="1971427" cy="2016224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77" y="5915710"/>
            <a:ext cx="816110" cy="918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916832"/>
            <a:ext cx="3863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  <a:latin typeface="Levenim MT" panose="02010502060101010101" pitchFamily="2" charset="-79"/>
                <a:ea typeface="Gungsuh" panose="02030600000101010101" pitchFamily="18" charset="-127"/>
                <a:cs typeface="Levenim MT" panose="02010502060101010101" pitchFamily="2" charset="-79"/>
              </a:rPr>
              <a:t>How do you share?</a:t>
            </a:r>
            <a:endParaRPr lang="en-GB" sz="5400" b="1" dirty="0">
              <a:solidFill>
                <a:schemeClr val="accent1">
                  <a:lumMod val="75000"/>
                </a:schemeClr>
              </a:solidFill>
              <a:latin typeface="Levenim MT" panose="02010502060101010101" pitchFamily="2" charset="-79"/>
              <a:ea typeface="Gungsuh" panose="02030600000101010101" pitchFamily="18" charset="-127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29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29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33</cp:revision>
  <dcterms:created xsi:type="dcterms:W3CDTF">2016-07-14T14:53:09Z</dcterms:created>
  <dcterms:modified xsi:type="dcterms:W3CDTF">2016-08-04T10:47:23Z</dcterms:modified>
</cp:coreProperties>
</file>