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6" r:id="rId3"/>
    <p:sldId id="268" r:id="rId4"/>
    <p:sldId id="265" r:id="rId5"/>
    <p:sldId id="258" r:id="rId6"/>
    <p:sldId id="275" r:id="rId7"/>
    <p:sldId id="276" r:id="rId8"/>
    <p:sldId id="273" r:id="rId9"/>
    <p:sldId id="26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00FF"/>
    <a:srgbClr val="000066"/>
    <a:srgbClr val="FFCC00"/>
    <a:srgbClr val="FFFF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435" autoAdjust="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0405C5-0B02-4C20-B17F-617E2C5C7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9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0611B1-BD59-425E-A21F-3FA829E943DD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47D568-3C48-46CD-9E24-54A1802D4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0F2E9-09ED-4854-9C03-657A19487DE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FB200B-47A1-4C1C-A28F-FC3C4983A2A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F7A3-408D-4CBB-9C9C-E931F29B4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E9C1-7993-41AB-8AD9-BC2F3D7893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0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AB6E-9AED-453F-84C4-B897ECAFA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062-DBCA-48D6-B46C-8869C1CBA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3C87-3FF9-4B0B-AD56-DB749CE94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619-4574-4D9E-B6AC-FF4FAEA55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1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4D78-E630-40A3-9216-0629BB63FB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7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745A-F644-47AC-B83F-78AA157642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694A-AC96-4252-9C97-9E77FCFF3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0EBD-FAE0-4F44-B13A-0157F49C1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1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717E-8DD3-47B7-BE8B-F545C1B36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3536-8C51-45F7-B63C-B61D062AA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ED23-2B0B-424B-8CA4-9CA65C4F9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7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D083-AF9A-43E6-A67F-1AB353384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BBC0-7D14-4975-B451-9096ECE71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035DE7-9E6A-4A29-A6ED-E57E2B9C5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06613"/>
            <a:ext cx="36274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9637" r="8543" b="23"/>
          <a:stretch>
            <a:fillRect/>
          </a:stretch>
        </p:blipFill>
        <p:spPr bwMode="auto">
          <a:xfrm>
            <a:off x="4159250" y="2579688"/>
            <a:ext cx="4729163" cy="3548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76250"/>
            <a:ext cx="44005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2376488" y="-49213"/>
            <a:ext cx="4679950" cy="2538413"/>
          </a:xfrm>
          <a:prstGeom prst="wedgeEllipseCallout">
            <a:avLst>
              <a:gd name="adj1" fmla="val -5620"/>
              <a:gd name="adj2" fmla="val 112833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Trebuchet MS" pitchFamily="34" charset="0"/>
              </a:rPr>
              <a:t>Why is the Bible important to The Salvation Army?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662613"/>
            <a:ext cx="1023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why the Bible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important to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members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one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 and what it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reflect on whether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agree with a number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teachings and explain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your opinion on them.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573338"/>
            <a:ext cx="2952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-1138" r="5637" b="3268"/>
          <a:stretch>
            <a:fillRect/>
          </a:stretch>
        </p:blipFill>
        <p:spPr>
          <a:xfrm>
            <a:off x="-4763" y="-574675"/>
            <a:ext cx="4792663" cy="7473950"/>
          </a:xfrm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34013"/>
            <a:ext cx="9286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-616" r="337" b="3947"/>
          <a:stretch>
            <a:fillRect/>
          </a:stretch>
        </p:blipFill>
        <p:spPr bwMode="auto">
          <a:xfrm>
            <a:off x="4643438" y="-476250"/>
            <a:ext cx="5060950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27313" y="3178175"/>
            <a:ext cx="4032250" cy="3384550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rebuchet MS" pitchFamily="34" charset="0"/>
              </a:rPr>
              <a:t>Name one thing Salvation Army members believe about the Bible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rebuchet MS" pitchFamily="34" charset="0"/>
              </a:rPr>
              <a:t>Name one reason the Bible is important to Salvation Army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16557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620838"/>
            <a:ext cx="27590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61575" r="1118" b="92"/>
          <a:stretch>
            <a:fillRect/>
          </a:stretch>
        </p:blipFill>
        <p:spPr bwMode="auto">
          <a:xfrm>
            <a:off x="900113" y="1412875"/>
            <a:ext cx="405765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33782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31913" y="5229225"/>
            <a:ext cx="6384925" cy="1223963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rebuchet MS" pitchFamily="34" charset="0"/>
              </a:rPr>
              <a:t>Read your teaching and explain to your partner what you think it means and whether you agree with it. Ask them what they think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why the Bible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important to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members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one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 and what it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reflect on whether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agree with a number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teachings and explain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your opinion on them.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573338"/>
            <a:ext cx="3255963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153275" y="1466850"/>
            <a:ext cx="1827213" cy="19431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Trebuchet MS" pitchFamily="34" charset="0"/>
              </a:rPr>
              <a:t>Disagree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73675" y="1466850"/>
            <a:ext cx="1800225" cy="19431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Trebuchet MS" pitchFamily="34" charset="0"/>
              </a:rPr>
              <a:t>Unsure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63938" y="1439863"/>
            <a:ext cx="1655762" cy="19621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Trebuchet MS" pitchFamily="34" charset="0"/>
              </a:rPr>
              <a:t>Agree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r="8911"/>
          <a:stretch>
            <a:fillRect/>
          </a:stretch>
        </p:blipFill>
        <p:spPr bwMode="auto">
          <a:xfrm>
            <a:off x="0" y="3402013"/>
            <a:ext cx="20240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8"/>
          <p:cNvSpPr txBox="1">
            <a:spLocks noChangeArrowheads="1"/>
          </p:cNvSpPr>
          <p:nvPr/>
        </p:nvSpPr>
        <p:spPr bwMode="auto">
          <a:xfrm>
            <a:off x="323850" y="1808163"/>
            <a:ext cx="2928938" cy="1225550"/>
          </a:xfrm>
          <a:prstGeom prst="wedgeRoundRectCallout">
            <a:avLst>
              <a:gd name="adj1" fmla="val 1588"/>
              <a:gd name="adj2" fmla="val 17014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What do you think?</a:t>
            </a:r>
            <a:endParaRPr lang="en-GB" b="1" kern="0" dirty="0">
              <a:solidFill>
                <a:srgbClr val="FF0000"/>
              </a:solidFill>
            </a:endParaRPr>
          </a:p>
        </p:txBody>
      </p: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61575" r="1118" b="92"/>
          <a:stretch>
            <a:fillRect/>
          </a:stretch>
        </p:blipFill>
        <p:spPr bwMode="auto">
          <a:xfrm>
            <a:off x="4284663" y="3602038"/>
            <a:ext cx="3630612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3850" y="404813"/>
            <a:ext cx="2293938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schemeClr val="tx1"/>
                </a:solidFill>
                <a:latin typeface="Trebuchet MS" pitchFamily="34" charset="0"/>
              </a:rPr>
              <a:t>40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63" y="2579688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Love one another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08363" y="404813"/>
            <a:ext cx="2293937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Youth group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9000" y="2578100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The Bible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3013" y="388938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Jesus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7775" y="256698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God’s love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1325" y="4710113"/>
            <a:ext cx="2293938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The Salvation Army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32175" y="474503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Teachings and stories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43663" y="4745038"/>
            <a:ext cx="2295525" cy="1982787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latin typeface="Trebuchet MS" pitchFamily="34" charset="0"/>
              </a:rPr>
              <a:t>Corps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91188"/>
            <a:ext cx="808037" cy="908050"/>
          </a:xfrm>
          <a:noFill/>
        </p:spPr>
      </p:pic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611188" y="2205038"/>
            <a:ext cx="4319587" cy="43211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why the Bible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important to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members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explain one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 and what it means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reflect on whether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agree with a number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Bible teachings and explain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your opinion on them.</a:t>
            </a:r>
          </a:p>
        </p:txBody>
      </p:sp>
      <p:pic>
        <p:nvPicPr>
          <p:cNvPr id="10244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03438"/>
            <a:ext cx="2501900" cy="4524375"/>
          </a:xfrm>
        </p:spPr>
      </p:pic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3059113" y="476250"/>
            <a:ext cx="2951162" cy="1008063"/>
          </a:xfrm>
          <a:prstGeom prst="wedgeRoundRectCallout">
            <a:avLst>
              <a:gd name="adj1" fmla="val 66833"/>
              <a:gd name="adj2" fmla="val 19477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Plenary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228</Words>
  <Application>Microsoft Office PowerPoint</Application>
  <PresentationFormat>On-screen Show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36</cp:revision>
  <cp:lastPrinted>2013-08-28T13:14:36Z</cp:lastPrinted>
  <dcterms:created xsi:type="dcterms:W3CDTF">2013-04-15T08:44:26Z</dcterms:created>
  <dcterms:modified xsi:type="dcterms:W3CDTF">2019-11-25T11:36:30Z</dcterms:modified>
</cp:coreProperties>
</file>