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4" r:id="rId5"/>
    <p:sldId id="268" r:id="rId6"/>
    <p:sldId id="275" r:id="rId7"/>
    <p:sldId id="281" r:id="rId8"/>
    <p:sldId id="283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5548" autoAdjust="0"/>
  </p:normalViewPr>
  <p:slideViewPr>
    <p:cSldViewPr>
      <p:cViewPr varScale="1">
        <p:scale>
          <a:sx n="65" d="100"/>
          <a:sy n="65" d="100"/>
        </p:scale>
        <p:origin x="10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7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34F1FB-2385-4D0F-AC60-CFF7DE08E451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06B806-6B59-44F6-9C9A-22DD84ADDE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D05C1C-D266-4385-9556-DE5297C90509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C2A3C2-A76F-4ECB-8297-217F721DBF6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62FF58-4CBD-467A-81C3-2F84C5B417D0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B5139C-D217-4A0E-AFE5-3732F9193102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33860F-1D2E-4B47-B381-64A5E1C338B5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604CFB-E7AA-4F78-9AE7-1532399BD76E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5085-F331-4FCB-90E5-BCC9C13FEBD8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09DE3-AE78-461A-A31E-D376909AD1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7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A8D0-BA2B-4E90-8038-58087FF290BC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3B799-DE2B-4CE4-91D1-C009B7164F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8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074-FB7A-4D55-83B0-B72B41C52B70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9545-1F97-4022-AC77-D7596BB160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676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5EFE-D753-4151-9E45-767C74C8559E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CD390-229B-4FF4-B160-7AD542FF4F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50C1-B2D8-4B1B-9F20-7AF786364EE9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483FA-1880-4FF2-88FF-5A84AF7726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45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4E14-3A38-432A-A852-9D76CA2070A1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151A-5446-4092-B9A8-2569390676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30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D68D-3CA6-4D57-B916-FF1DEB2FD21C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B5EB8-6918-4574-B895-0490ED5A9E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EED1-86D7-4D24-AD18-8D5B4492F474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5126-06C6-4B63-8A86-7EE4C6D7A1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2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8464-18AE-4669-9F70-EE3E8F88160F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F378-FAAA-4D4C-BC3A-0A721E2C3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7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4AD9-FD2D-4553-93EC-F25C9A079C46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3C2D-E3B7-4BB6-9AA0-306CA4BDB3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1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96ED-96FE-485A-A257-D25F24E85CDC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8DFF-10C2-4A8B-BE69-0F4018F851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529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255B2-4D28-4B1E-BC8F-1398C425DDFA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966E13-AC57-47F4-8B91-AE5BCB25CAF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706438"/>
            <a:ext cx="10153651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6525" y="260350"/>
            <a:ext cx="8899525" cy="3240088"/>
          </a:xfrm>
          <a:prstGeom prst="roundRect">
            <a:avLst/>
          </a:prstGeom>
          <a:solidFill>
            <a:schemeClr val="bg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1367" y="354882"/>
            <a:ext cx="892899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World War One and The Salvation Army</a:t>
            </a:r>
            <a:endParaRPr lang="en-GB" sz="6000" b="1" dirty="0">
              <a:ln w="2540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950" y="5156570"/>
            <a:ext cx="871296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5875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+mn-cs"/>
              </a:rPr>
              <a:t>The Salvation Army and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5875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+mn-cs"/>
              </a:rPr>
              <a:t>morality of war</a:t>
            </a:r>
            <a:endParaRPr lang="en-GB" sz="4000" dirty="0">
              <a:ln w="15875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  <a:cs typeface="+mn-cs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732463"/>
            <a:ext cx="860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133600"/>
            <a:ext cx="35385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N:\Communications Service\Schools and Colleges\Projects\WWI Centenary\Photos\War Cry\meeting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889" r="11719" b="30434"/>
          <a:stretch>
            <a:fillRect/>
          </a:stretch>
        </p:blipFill>
        <p:spPr bwMode="auto">
          <a:xfrm>
            <a:off x="4427538" y="2133600"/>
            <a:ext cx="437356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404664"/>
            <a:ext cx="89289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Lesson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500" y="1436688"/>
            <a:ext cx="8434388" cy="506888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• To 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reflect on the involvement of The Salvation Army in supporting soldiers during World War One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 To understand and be able to explain Christian beliefs about war and peace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 To reflect on and express your own opinion on the morality of war and whether Christians can be involved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4813"/>
            <a:ext cx="860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3" y="-315913"/>
            <a:ext cx="8899525" cy="6769101"/>
          </a:xfrm>
          <a:prstGeom prst="roundRect">
            <a:avLst/>
          </a:prstGeom>
          <a:solidFill>
            <a:schemeClr val="bg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9375"/>
            <a:ext cx="1122363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0" y="1196975"/>
            <a:ext cx="9144000" cy="525621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•       Driving 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ambulances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Visiting soldiers in hospital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Running the huts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Putting on services for the soldiers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Giving soldiers a cup of tea </a:t>
            </a: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 and </a:t>
            </a: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having a chat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Helping soldiers with letter writing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Playing music to the soldiers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•	Repairing clothes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943" y="-99392"/>
            <a:ext cx="8928992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   </a:t>
            </a:r>
            <a:r>
              <a:rPr lang="en-GB" sz="36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 </a:t>
            </a:r>
            <a:r>
              <a:rPr lang="en-GB" sz="32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How did the salvation army support soldiers during world war one?</a:t>
            </a:r>
          </a:p>
        </p:txBody>
      </p:sp>
      <p:pic>
        <p:nvPicPr>
          <p:cNvPr id="4102" name="Picture 8" descr="N:\Communications Service\Schools and Colleges\Projects\WWI Centenary\Photos\War Cry\meetin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18951" r="17854" b="22108"/>
          <a:stretch>
            <a:fillRect/>
          </a:stretch>
        </p:blipFill>
        <p:spPr bwMode="auto">
          <a:xfrm>
            <a:off x="6707188" y="2205038"/>
            <a:ext cx="212407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97" y="256872"/>
            <a:ext cx="89289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    opinion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49413"/>
            <a:ext cx="9144000" cy="489585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‘A Christian should </a:t>
            </a:r>
            <a:endParaRPr lang="en-GB" sz="4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never </a:t>
            </a: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be involved </a:t>
            </a:r>
            <a:endParaRPr lang="en-GB" sz="4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 </a:t>
            </a: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wars’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516563"/>
            <a:ext cx="860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638472">
            <a:off x="8243888" y="839788"/>
            <a:ext cx="939800" cy="1368425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221818">
            <a:off x="280988" y="736600"/>
            <a:ext cx="939800" cy="1368425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433388" y="0"/>
            <a:ext cx="8899526" cy="5688013"/>
          </a:xfrm>
          <a:prstGeom prst="roundRect">
            <a:avLst/>
          </a:prstGeom>
          <a:solidFill>
            <a:schemeClr val="bg2">
              <a:lumMod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38162" y="188640"/>
            <a:ext cx="9182162" cy="1512168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 smtClean="0">
                <a:ln w="15875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What does the Bible teach?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ln w="15875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ln w="15875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00" y="1079500"/>
            <a:ext cx="7467600" cy="18002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Exodus 21:23–24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– These words are intended to limit revenge, not encourage it. Revenge is not consistent with the teaching of Jesus.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32363" y="2711450"/>
            <a:ext cx="3706812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Matthew 21:12-13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- This is an occasion where Jesus is obviously angry.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288" y="3068638"/>
            <a:ext cx="4681537" cy="15128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Matthew 5:9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- This is the teaching of Jesus - he is often described as a pacifist.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025" y="4581525"/>
            <a:ext cx="5668963" cy="17843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Luke 22:49-51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- When Jesus was going to be arrested, his disciples wanted to defend him through violence – Jesus put a stop to this.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87500"/>
            <a:ext cx="1243013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07063" y="4783138"/>
            <a:ext cx="3203575" cy="18716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Deuteronomy 7:22-24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- There are occasions when the Jewish people are told by God to attack people who oppose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404664"/>
            <a:ext cx="89289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REVIEW PROGRESS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500" y="1436688"/>
            <a:ext cx="8434388" cy="506888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 think all Christians should never be involved in wars because….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 think Christians can be involved in wars in some cases because….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 think Christians can be involved in wars because….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4813"/>
            <a:ext cx="860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4523" r="20245" b="9146"/>
          <a:stretch>
            <a:fillRect/>
          </a:stretch>
        </p:blipFill>
        <p:spPr bwMode="auto">
          <a:xfrm>
            <a:off x="4718050" y="2205038"/>
            <a:ext cx="3748088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49500"/>
            <a:ext cx="3914775" cy="327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00338" y="330200"/>
            <a:ext cx="6196012" cy="1447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What does The Salvation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 Army believe?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3838"/>
            <a:ext cx="1295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404664"/>
            <a:ext cx="89289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ln w="254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+mn-cs"/>
              </a:rPr>
              <a:t>    opinion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49413"/>
            <a:ext cx="9144000" cy="489585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‘A Christian should </a:t>
            </a:r>
            <a:endParaRPr lang="en-GB" sz="4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never </a:t>
            </a: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be involved </a:t>
            </a:r>
            <a:endParaRPr lang="en-GB" sz="4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 </a:t>
            </a:r>
            <a:r>
              <a:rPr lang="en-GB" sz="4800" b="1" dirty="0">
                <a:solidFill>
                  <a:schemeClr val="tx1"/>
                </a:solidFill>
                <a:latin typeface="Trebuchet MS" panose="020B0603020202020204" pitchFamily="34" charset="0"/>
              </a:rPr>
              <a:t>wars’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516563"/>
            <a:ext cx="860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638472">
            <a:off x="8243888" y="839788"/>
            <a:ext cx="939800" cy="1368425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221818">
            <a:off x="280988" y="736600"/>
            <a:ext cx="939800" cy="1368425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268</Words>
  <Application>Microsoft Office PowerPoint</Application>
  <PresentationFormat>On-screen Show (4:3)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Kane</dc:creator>
  <cp:lastModifiedBy>Rebecca A.</cp:lastModifiedBy>
  <cp:revision>78</cp:revision>
  <cp:lastPrinted>2014-07-17T14:57:54Z</cp:lastPrinted>
  <dcterms:created xsi:type="dcterms:W3CDTF">2014-07-01T14:46:12Z</dcterms:created>
  <dcterms:modified xsi:type="dcterms:W3CDTF">2019-12-11T09:38:41Z</dcterms:modified>
</cp:coreProperties>
</file>