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4"/>
  </p:notesMasterIdLst>
  <p:sldIdLst>
    <p:sldId id="260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20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56911-9CDD-4DE6-A09D-2DB85FD2B35F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D1072-C89C-496A-A64F-17715D20C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469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B73017-568F-49D5-9702-2E05DBAF734F}" type="slidenum">
              <a:rPr lang="en-GB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C373F8-9CD2-4461-B974-A284B012920C}" type="slidenum">
              <a:rPr lang="en-GB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7D3D4F-05E6-4155-B601-683A1680D71F}" type="slidenum">
              <a:rPr lang="en-GB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GB" altLang="en-US" smtClean="0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01EE85-11A9-4EDC-BAA0-BA4CEAF8F4BE}" type="slidenum">
              <a:rPr lang="en-GB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GB" altLang="en-US" smtClean="0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265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649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980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63092"/>
            <a:ext cx="8229600" cy="28409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4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3678"/>
            <a:ext cx="4038600" cy="28803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3679"/>
            <a:ext cx="4038600" cy="28803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21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7" y="4353949"/>
            <a:ext cx="6163785" cy="47753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75657" y="987574"/>
            <a:ext cx="6163785" cy="33231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6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95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173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43558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37731"/>
            <a:ext cx="8229600" cy="2948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600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15666"/>
            <a:ext cx="4038600" cy="297033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15666"/>
            <a:ext cx="4038600" cy="30243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395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9" y="4353950"/>
            <a:ext cx="6163785" cy="47753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75659" y="843560"/>
            <a:ext cx="6163785" cy="34671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96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98757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981746"/>
            <a:ext cx="8229600" cy="2750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20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5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8294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823572"/>
            <a:ext cx="8229600" cy="3016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6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vationarmy.org.uk/uki/christmas-present-appeal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13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9"/>
          <p:cNvSpPr>
            <a:spLocks noChangeArrowheads="1"/>
          </p:cNvSpPr>
          <p:nvPr/>
        </p:nvSpPr>
        <p:spPr bwMode="auto">
          <a:xfrm>
            <a:off x="7164388" y="1160860"/>
            <a:ext cx="360362" cy="26908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7" name="Freeform 13"/>
          <p:cNvSpPr>
            <a:spLocks/>
          </p:cNvSpPr>
          <p:nvPr/>
        </p:nvSpPr>
        <p:spPr bwMode="auto">
          <a:xfrm>
            <a:off x="-325438" y="-189310"/>
            <a:ext cx="5040313" cy="1106091"/>
          </a:xfrm>
          <a:custGeom>
            <a:avLst/>
            <a:gdLst>
              <a:gd name="T0" fmla="*/ 0 w 1452"/>
              <a:gd name="T1" fmla="*/ 2147483647 h 839"/>
              <a:gd name="T2" fmla="*/ 2147483647 w 1452"/>
              <a:gd name="T3" fmla="*/ 2147483647 h 839"/>
              <a:gd name="T4" fmla="*/ 2147483647 w 1452"/>
              <a:gd name="T5" fmla="*/ 2147483647 h 839"/>
              <a:gd name="T6" fmla="*/ 2147483647 w 1452"/>
              <a:gd name="T7" fmla="*/ 2147483647 h 839"/>
              <a:gd name="T8" fmla="*/ 2147483647 w 1452"/>
              <a:gd name="T9" fmla="*/ 2147483647 h 839"/>
              <a:gd name="T10" fmla="*/ 2147483647 w 1452"/>
              <a:gd name="T11" fmla="*/ 2147483647 h 8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52" h="839">
                <a:moveTo>
                  <a:pt x="0" y="197"/>
                </a:moveTo>
                <a:cubicBezTo>
                  <a:pt x="177" y="291"/>
                  <a:pt x="355" y="386"/>
                  <a:pt x="408" y="469"/>
                </a:cubicBezTo>
                <a:cubicBezTo>
                  <a:pt x="461" y="552"/>
                  <a:pt x="235" y="651"/>
                  <a:pt x="318" y="696"/>
                </a:cubicBezTo>
                <a:cubicBezTo>
                  <a:pt x="401" y="741"/>
                  <a:pt x="733" y="839"/>
                  <a:pt x="907" y="741"/>
                </a:cubicBezTo>
                <a:cubicBezTo>
                  <a:pt x="1081" y="643"/>
                  <a:pt x="1270" y="212"/>
                  <a:pt x="1361" y="106"/>
                </a:cubicBezTo>
                <a:cubicBezTo>
                  <a:pt x="1452" y="0"/>
                  <a:pt x="1437" y="106"/>
                  <a:pt x="1452" y="106"/>
                </a:cubicBezTo>
              </a:path>
            </a:pathLst>
          </a:cu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68" name="Oval 16"/>
          <p:cNvSpPr>
            <a:spLocks noChangeArrowheads="1"/>
          </p:cNvSpPr>
          <p:nvPr/>
        </p:nvSpPr>
        <p:spPr bwMode="auto">
          <a:xfrm>
            <a:off x="6156325" y="4346973"/>
            <a:ext cx="71438" cy="535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9" name="Oval 17"/>
          <p:cNvSpPr>
            <a:spLocks noChangeArrowheads="1"/>
          </p:cNvSpPr>
          <p:nvPr/>
        </p:nvSpPr>
        <p:spPr bwMode="auto">
          <a:xfrm>
            <a:off x="8027988" y="4508897"/>
            <a:ext cx="215900" cy="16073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6" name="AutoShape 4"/>
          <p:cNvSpPr>
            <a:spLocks noChangeArrowheads="1"/>
          </p:cNvSpPr>
          <p:nvPr/>
        </p:nvSpPr>
        <p:spPr bwMode="auto">
          <a:xfrm>
            <a:off x="107504" y="1094507"/>
            <a:ext cx="7489825" cy="226933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GB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Christmas Present ideas for Older People</a:t>
            </a:r>
          </a:p>
          <a:p>
            <a:pPr>
              <a:defRPr/>
            </a:pP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dirty="0">
                <a:solidFill>
                  <a:srgbClr val="FF0000"/>
                </a:solidFill>
              </a:rPr>
              <a:t>  </a:t>
            </a:r>
            <a:r>
              <a:rPr lang="en-GB" b="1" dirty="0">
                <a:latin typeface="Lucida Sans" pitchFamily="34" charset="0"/>
              </a:rPr>
              <a:t>Bubble Bath</a:t>
            </a:r>
            <a:endParaRPr lang="en-GB" sz="2800" b="1" dirty="0"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>
                <a:latin typeface="Lucida Sans" pitchFamily="34" charset="0"/>
              </a:rPr>
              <a:t>Scarves or hats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Books, or puzzle books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Speciality teas, jams, or biscuits</a:t>
            </a:r>
            <a:br>
              <a:rPr lang="en-GB" sz="2000" dirty="0">
                <a:latin typeface="Lucida Sans" pitchFamily="34" charset="0"/>
              </a:rPr>
            </a:br>
            <a:endParaRPr lang="en-GB" sz="2000" dirty="0">
              <a:latin typeface="Lucida Sans" pitchFamily="34" charset="0"/>
            </a:endParaRPr>
          </a:p>
          <a:p>
            <a:pPr>
              <a:defRPr/>
            </a:pPr>
            <a:endParaRPr lang="en-GB" sz="2000" dirty="0">
              <a:solidFill>
                <a:srgbClr val="FF0000"/>
              </a:solidFill>
              <a:latin typeface="Lucida Sans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15539" y="1491853"/>
            <a:ext cx="4103689" cy="2159794"/>
            <a:chOff x="3924301" y="2193131"/>
            <a:chExt cx="4894263" cy="2538413"/>
          </a:xfrm>
        </p:grpSpPr>
        <p:sp>
          <p:nvSpPr>
            <p:cNvPr id="54278" name="Rectangle 6"/>
            <p:cNvSpPr>
              <a:spLocks noChangeArrowheads="1"/>
            </p:cNvSpPr>
            <p:nvPr/>
          </p:nvSpPr>
          <p:spPr bwMode="auto">
            <a:xfrm>
              <a:off x="3924301" y="2193131"/>
              <a:ext cx="4894263" cy="25384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11272" name="Picture 5" descr="Christmasmeal 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2356247"/>
              <a:ext cx="4464050" cy="2189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5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15815" y="987573"/>
            <a:ext cx="3419897" cy="3867795"/>
            <a:chOff x="2238375" y="245269"/>
            <a:chExt cx="4097338" cy="4610100"/>
          </a:xfrm>
        </p:grpSpPr>
        <p:pic>
          <p:nvPicPr>
            <p:cNvPr id="12290" name="Picture 15" descr="C:\Documents and Settings\fjohnson\Local Settings\Temp\Temporary Internet Files\Content.IE5\IHF5A27B\MP900440281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375" y="245269"/>
              <a:ext cx="4097338" cy="461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3309392" y="2353345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3927169" y="2550347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4158076" y="3165817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4316468" y="1646968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4644008" y="2292102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822502" y="2031691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4195986" y="1078690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4484018" y="2845445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4973562" y="2845445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3563888" y="1597298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4556026" y="3295474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4007561" y="1492588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3237384" y="2947978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4285522" y="2620453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4267994" y="2134716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3404443" y="1865895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3635896" y="3357459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3954404" y="1706761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5271318" y="3186010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3614192" y="2355094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2915816" y="3236146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3918992" y="2900176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3269335" y="3321835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7" name="Oval 56"/>
            <p:cNvSpPr/>
            <p:nvPr/>
          </p:nvSpPr>
          <p:spPr>
            <a:xfrm>
              <a:off x="4966518" y="2515792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4202620" y="3357458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4843861" y="3020077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0" name="Oval 59"/>
            <p:cNvSpPr/>
            <p:nvPr/>
          </p:nvSpPr>
          <p:spPr>
            <a:xfrm>
              <a:off x="3774976" y="1920516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1" name="Oval 60"/>
            <p:cNvSpPr/>
            <p:nvPr/>
          </p:nvSpPr>
          <p:spPr>
            <a:xfrm>
              <a:off x="4850495" y="1756432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4499992" y="2355295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3239469" y="2565923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4244460" y="1844302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4499992" y="1501459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3817736" y="1133623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4285522" y="1335063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3540434" y="2794327"/>
              <a:ext cx="144016" cy="1094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752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8" descr="snowfla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275160"/>
            <a:ext cx="2190750" cy="172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9" descr="snowfla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7357"/>
            <a:ext cx="1230312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0" descr="snowfl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03948"/>
            <a:ext cx="1574800" cy="123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Oval 23"/>
          <p:cNvSpPr>
            <a:spLocks noChangeArrowheads="1"/>
          </p:cNvSpPr>
          <p:nvPr/>
        </p:nvSpPr>
        <p:spPr bwMode="auto">
          <a:xfrm>
            <a:off x="1258889" y="1275160"/>
            <a:ext cx="142875" cy="10596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1" name="Oval 24"/>
          <p:cNvSpPr>
            <a:spLocks noChangeArrowheads="1"/>
          </p:cNvSpPr>
          <p:nvPr/>
        </p:nvSpPr>
        <p:spPr bwMode="auto">
          <a:xfrm>
            <a:off x="6877051" y="357188"/>
            <a:ext cx="142875" cy="10596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2" name="Oval 25"/>
          <p:cNvSpPr>
            <a:spLocks noChangeArrowheads="1"/>
          </p:cNvSpPr>
          <p:nvPr/>
        </p:nvSpPr>
        <p:spPr bwMode="auto">
          <a:xfrm>
            <a:off x="7092951" y="789385"/>
            <a:ext cx="288925" cy="21550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3" name="Oval 26"/>
          <p:cNvSpPr>
            <a:spLocks noChangeArrowheads="1"/>
          </p:cNvSpPr>
          <p:nvPr/>
        </p:nvSpPr>
        <p:spPr bwMode="auto">
          <a:xfrm>
            <a:off x="8315326" y="2840832"/>
            <a:ext cx="144463" cy="1083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4" name="Oval 27"/>
          <p:cNvSpPr>
            <a:spLocks noChangeArrowheads="1"/>
          </p:cNvSpPr>
          <p:nvPr/>
        </p:nvSpPr>
        <p:spPr bwMode="auto">
          <a:xfrm>
            <a:off x="1042989" y="3057525"/>
            <a:ext cx="142875" cy="10596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5" name="Oval 28"/>
          <p:cNvSpPr>
            <a:spLocks noChangeArrowheads="1"/>
          </p:cNvSpPr>
          <p:nvPr/>
        </p:nvSpPr>
        <p:spPr bwMode="auto">
          <a:xfrm>
            <a:off x="8027989" y="3381375"/>
            <a:ext cx="288925" cy="21550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6" name="Oval 30"/>
          <p:cNvSpPr>
            <a:spLocks noChangeArrowheads="1"/>
          </p:cNvSpPr>
          <p:nvPr/>
        </p:nvSpPr>
        <p:spPr bwMode="auto">
          <a:xfrm>
            <a:off x="2124076" y="1815704"/>
            <a:ext cx="288925" cy="21550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7" name="Text Box 31"/>
          <p:cNvSpPr txBox="1">
            <a:spLocks noChangeArrowheads="1"/>
          </p:cNvSpPr>
          <p:nvPr/>
        </p:nvSpPr>
        <p:spPr bwMode="auto">
          <a:xfrm>
            <a:off x="1" y="4192191"/>
            <a:ext cx="9324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Lucida Sans" pitchFamily="34" charset="0"/>
              </a:rPr>
              <a:t>How do you know it is Christmas?</a:t>
            </a:r>
          </a:p>
        </p:txBody>
      </p:sp>
      <p:pic>
        <p:nvPicPr>
          <p:cNvPr id="308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80" y="1151409"/>
            <a:ext cx="5181600" cy="293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1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val 8"/>
          <p:cNvSpPr>
            <a:spLocks noChangeArrowheads="1"/>
          </p:cNvSpPr>
          <p:nvPr/>
        </p:nvSpPr>
        <p:spPr bwMode="auto">
          <a:xfrm>
            <a:off x="323851" y="890588"/>
            <a:ext cx="360363" cy="26908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" name="Oval 10"/>
          <p:cNvSpPr>
            <a:spLocks noChangeArrowheads="1"/>
          </p:cNvSpPr>
          <p:nvPr/>
        </p:nvSpPr>
        <p:spPr bwMode="auto">
          <a:xfrm>
            <a:off x="7164388" y="1160860"/>
            <a:ext cx="360362" cy="26908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" name="Oval 11"/>
          <p:cNvSpPr>
            <a:spLocks noChangeArrowheads="1"/>
          </p:cNvSpPr>
          <p:nvPr/>
        </p:nvSpPr>
        <p:spPr bwMode="auto">
          <a:xfrm>
            <a:off x="1619251" y="3968354"/>
            <a:ext cx="360363" cy="26908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4" name="Picture 13" descr="snowfl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861198"/>
            <a:ext cx="1276351" cy="100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5" descr="snowfl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112294"/>
            <a:ext cx="1276350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Oval 17"/>
          <p:cNvSpPr>
            <a:spLocks noChangeArrowheads="1"/>
          </p:cNvSpPr>
          <p:nvPr/>
        </p:nvSpPr>
        <p:spPr bwMode="auto">
          <a:xfrm>
            <a:off x="6156325" y="4346973"/>
            <a:ext cx="71438" cy="535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9" name="Oval 18"/>
          <p:cNvSpPr>
            <a:spLocks noChangeArrowheads="1"/>
          </p:cNvSpPr>
          <p:nvPr/>
        </p:nvSpPr>
        <p:spPr bwMode="auto">
          <a:xfrm>
            <a:off x="8027988" y="4508897"/>
            <a:ext cx="215900" cy="16073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12" name="Text Box 31"/>
          <p:cNvSpPr txBox="1">
            <a:spLocks noChangeArrowheads="1"/>
          </p:cNvSpPr>
          <p:nvPr/>
        </p:nvSpPr>
        <p:spPr bwMode="auto">
          <a:xfrm>
            <a:off x="-252536" y="4083918"/>
            <a:ext cx="9324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  <a:latin typeface="Lucida Sans" pitchFamily="34" charset="0"/>
              </a:rPr>
              <a:t>What makes a tree a Christmas tree?</a:t>
            </a:r>
          </a:p>
        </p:txBody>
      </p:sp>
      <p:pic>
        <p:nvPicPr>
          <p:cNvPr id="4113" name="Picture 17" descr="C:\Documents and Settings\fjohnson\Local Settings\Temp\Temporary Internet Files\Content.IE5\4A49P4QN\MC90035134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90588"/>
            <a:ext cx="2561128" cy="331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4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17"/>
          <p:cNvSpPr>
            <a:spLocks noChangeArrowheads="1"/>
          </p:cNvSpPr>
          <p:nvPr/>
        </p:nvSpPr>
        <p:spPr bwMode="auto">
          <a:xfrm>
            <a:off x="6156325" y="4346973"/>
            <a:ext cx="71438" cy="535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C:\Documents and Settings\fjohnson\Local Settings\Temp\Temporary Internet Files\Content.IE5\4A49P4QN\MP90043127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6" t="44283"/>
          <a:stretch>
            <a:fillRect/>
          </a:stretch>
        </p:blipFill>
        <p:spPr bwMode="auto">
          <a:xfrm>
            <a:off x="1807617" y="1214561"/>
            <a:ext cx="5500687" cy="272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31"/>
          <p:cNvSpPr txBox="1">
            <a:spLocks noChangeArrowheads="1"/>
          </p:cNvSpPr>
          <p:nvPr/>
        </p:nvSpPr>
        <p:spPr bwMode="auto">
          <a:xfrm>
            <a:off x="-108520" y="4083918"/>
            <a:ext cx="9324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Lucida Sans" pitchFamily="34" charset="0"/>
              </a:rPr>
              <a:t>Why do we want presents under the tree?</a:t>
            </a:r>
          </a:p>
        </p:txBody>
      </p:sp>
    </p:spTree>
    <p:extLst>
      <p:ext uri="{BB962C8B-B14F-4D97-AF65-F5344CB8AC3E}">
        <p14:creationId xmlns:p14="http://schemas.microsoft.com/office/powerpoint/2010/main" val="22232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6"/>
          <p:cNvSpPr>
            <a:spLocks noChangeArrowheads="1"/>
          </p:cNvSpPr>
          <p:nvPr/>
        </p:nvSpPr>
        <p:spPr bwMode="auto">
          <a:xfrm>
            <a:off x="7164388" y="1160860"/>
            <a:ext cx="360362" cy="26908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47" name="Picture 11" descr="snowfl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112294"/>
            <a:ext cx="1276350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Oval 13"/>
          <p:cNvSpPr>
            <a:spLocks noChangeArrowheads="1"/>
          </p:cNvSpPr>
          <p:nvPr/>
        </p:nvSpPr>
        <p:spPr bwMode="auto">
          <a:xfrm>
            <a:off x="6156325" y="4346973"/>
            <a:ext cx="71438" cy="535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49" name="Picture 17" descr="3 children opening gifts 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9582"/>
            <a:ext cx="6175276" cy="30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31"/>
          <p:cNvSpPr txBox="1">
            <a:spLocks noChangeArrowheads="1"/>
          </p:cNvSpPr>
          <p:nvPr/>
        </p:nvSpPr>
        <p:spPr bwMode="auto">
          <a:xfrm>
            <a:off x="-252536" y="4155926"/>
            <a:ext cx="9324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  <a:latin typeface="Lucida Sans" pitchFamily="34" charset="0"/>
              </a:rPr>
              <a:t>Have you ever wished for a present?</a:t>
            </a:r>
          </a:p>
        </p:txBody>
      </p:sp>
    </p:spTree>
    <p:extLst>
      <p:ext uri="{BB962C8B-B14F-4D97-AF65-F5344CB8AC3E}">
        <p14:creationId xmlns:p14="http://schemas.microsoft.com/office/powerpoint/2010/main" val="16872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17"/>
          <p:cNvSpPr>
            <a:spLocks noChangeArrowheads="1"/>
          </p:cNvSpPr>
          <p:nvPr/>
        </p:nvSpPr>
        <p:spPr bwMode="auto">
          <a:xfrm>
            <a:off x="6156325" y="4346973"/>
            <a:ext cx="71438" cy="535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1" name="Text Box 31"/>
          <p:cNvSpPr txBox="1">
            <a:spLocks noChangeArrowheads="1"/>
          </p:cNvSpPr>
          <p:nvPr/>
        </p:nvSpPr>
        <p:spPr bwMode="auto">
          <a:xfrm>
            <a:off x="-108520" y="4083918"/>
            <a:ext cx="9324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  <a:latin typeface="Lucida Sans" pitchFamily="34" charset="0"/>
              </a:rPr>
              <a:t>What does it feel like to give a gift?</a:t>
            </a:r>
          </a:p>
        </p:txBody>
      </p:sp>
      <p:pic>
        <p:nvPicPr>
          <p:cNvPr id="7172" name="Picture 2" descr="C:\Documents and Settings\fjohnson\Local Settings\Temp\Temporary Internet Files\Content.IE5\4A49P4QN\MP90042372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939736"/>
            <a:ext cx="5361459" cy="321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 descr="present sil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46" y="2084635"/>
            <a:ext cx="187325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06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74675" y="4245769"/>
            <a:ext cx="81676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FF0000"/>
                </a:solidFill>
                <a:latin typeface="Lucida Sans" pitchFamily="34" charset="0"/>
              </a:rPr>
              <a:t>A tree with no presents.</a:t>
            </a:r>
          </a:p>
          <a:p>
            <a:pPr algn="ctr">
              <a:spcBef>
                <a:spcPct val="50000"/>
              </a:spcBef>
              <a:defRPr/>
            </a:pP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sp>
        <p:nvSpPr>
          <p:cNvPr id="8195" name="Oval 13"/>
          <p:cNvSpPr>
            <a:spLocks noChangeArrowheads="1"/>
          </p:cNvSpPr>
          <p:nvPr/>
        </p:nvSpPr>
        <p:spPr bwMode="auto">
          <a:xfrm>
            <a:off x="6227764" y="250031"/>
            <a:ext cx="142875" cy="10596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Oval 15"/>
          <p:cNvSpPr>
            <a:spLocks noChangeArrowheads="1"/>
          </p:cNvSpPr>
          <p:nvPr/>
        </p:nvSpPr>
        <p:spPr bwMode="auto">
          <a:xfrm>
            <a:off x="8243888" y="2193132"/>
            <a:ext cx="144462" cy="1083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7" name="Oval 16"/>
          <p:cNvSpPr>
            <a:spLocks noChangeArrowheads="1"/>
          </p:cNvSpPr>
          <p:nvPr/>
        </p:nvSpPr>
        <p:spPr bwMode="auto">
          <a:xfrm>
            <a:off x="971551" y="2409825"/>
            <a:ext cx="142875" cy="10596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8" name="Oval 17"/>
          <p:cNvSpPr>
            <a:spLocks noChangeArrowheads="1"/>
          </p:cNvSpPr>
          <p:nvPr/>
        </p:nvSpPr>
        <p:spPr bwMode="auto">
          <a:xfrm>
            <a:off x="7956551" y="2733675"/>
            <a:ext cx="288925" cy="21550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9" name="Picture 16" descr="N:\Communications Service\Schools and Colleges\Special &amp; Annual Projects\Christmas\2011\cut out gifs\photo tree copy copy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31589"/>
            <a:ext cx="3529463" cy="311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13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82600" y="4389835"/>
            <a:ext cx="81359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hlinkClick r:id="rId3"/>
              </a:rPr>
              <a:t>www.salvationarmy.org.uk/uki/christmas-present-appeal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pic>
        <p:nvPicPr>
          <p:cNvPr id="9219" name="Picture 5" descr="snowfla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258492"/>
            <a:ext cx="2190750" cy="172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snowfl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1006079"/>
            <a:ext cx="1230313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Oval 12"/>
          <p:cNvSpPr>
            <a:spLocks noChangeArrowheads="1"/>
          </p:cNvSpPr>
          <p:nvPr/>
        </p:nvSpPr>
        <p:spPr bwMode="auto">
          <a:xfrm>
            <a:off x="1042989" y="951310"/>
            <a:ext cx="142875" cy="10596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Oval 15"/>
          <p:cNvSpPr>
            <a:spLocks noChangeArrowheads="1"/>
          </p:cNvSpPr>
          <p:nvPr/>
        </p:nvSpPr>
        <p:spPr bwMode="auto">
          <a:xfrm>
            <a:off x="8243888" y="2193132"/>
            <a:ext cx="144462" cy="1083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3" name="Oval 16"/>
          <p:cNvSpPr>
            <a:spLocks noChangeArrowheads="1"/>
          </p:cNvSpPr>
          <p:nvPr/>
        </p:nvSpPr>
        <p:spPr bwMode="auto">
          <a:xfrm>
            <a:off x="971551" y="2409825"/>
            <a:ext cx="142875" cy="10596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4" name="Oval 17"/>
          <p:cNvSpPr>
            <a:spLocks noChangeArrowheads="1"/>
          </p:cNvSpPr>
          <p:nvPr/>
        </p:nvSpPr>
        <p:spPr bwMode="auto">
          <a:xfrm>
            <a:off x="7956551" y="2733675"/>
            <a:ext cx="288925" cy="21550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"/>
          <p:cNvGrpSpPr/>
          <p:nvPr/>
        </p:nvGrpSpPr>
        <p:grpSpPr>
          <a:xfrm>
            <a:off x="785813" y="1057275"/>
            <a:ext cx="7126288" cy="3190876"/>
            <a:chOff x="785813" y="783432"/>
            <a:chExt cx="7300912" cy="3464719"/>
          </a:xfrm>
        </p:grpSpPr>
        <p:pic>
          <p:nvPicPr>
            <p:cNvPr id="9225" name="Picture 3" descr="C:\Users\Fjohnson\AppData\Local\Microsoft\Windows\Temporary Internet Files\Content.IE5\JFBTBACN\tv-isolated-background-clipart[1]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9" t="15465" r="9694" b="15788"/>
            <a:stretch>
              <a:fillRect/>
            </a:stretch>
          </p:blipFill>
          <p:spPr bwMode="auto">
            <a:xfrm>
              <a:off x="785813" y="783432"/>
              <a:ext cx="7300912" cy="3464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000126" y="960835"/>
              <a:ext cx="6911975" cy="2862263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9746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1042989" y="681038"/>
            <a:ext cx="6842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13" name="AutoShape 13"/>
          <p:cNvSpPr>
            <a:spLocks noChangeArrowheads="1"/>
          </p:cNvSpPr>
          <p:nvPr/>
        </p:nvSpPr>
        <p:spPr bwMode="auto">
          <a:xfrm>
            <a:off x="755650" y="955546"/>
            <a:ext cx="7704138" cy="348841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GB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  <a:p>
            <a:pPr>
              <a:defRPr/>
            </a:pP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  <a:p>
            <a:pPr>
              <a:defRPr/>
            </a:pP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Christmas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Present ideas for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Children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>
                <a:latin typeface="Lucida Sans" pitchFamily="34" charset="0"/>
              </a:rPr>
              <a:t>younger children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dolls and action figures, soft toys, cars, lorries,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colourful and fun educational toys,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colouring sets, DVDs, books, puzzles</a:t>
            </a:r>
          </a:p>
          <a:p>
            <a:pPr>
              <a:buFont typeface="Wingdings" pitchFamily="2" charset="2"/>
              <a:buChar char="§"/>
              <a:defRPr/>
            </a:pPr>
            <a:endParaRPr lang="en-GB" sz="2000" dirty="0">
              <a:latin typeface="Lucida Sans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GB" sz="2400" b="1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400" b="1" dirty="0">
                <a:latin typeface="Lucida Sans" pitchFamily="34" charset="0"/>
              </a:rPr>
              <a:t>older children and teenagers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games and toys, sports equipment and clothing,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stationery, CDs, DVDs, books, T-shirts,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hair ornaments, gloves, scarves, hats.</a:t>
            </a:r>
          </a:p>
          <a:p>
            <a:pPr>
              <a:buFontTx/>
              <a:buChar char="•"/>
              <a:defRPr/>
            </a:pPr>
            <a:endParaRPr lang="en-GB" sz="2000" dirty="0">
              <a:latin typeface="Lucida Sans" pitchFamily="34" charset="0"/>
            </a:endParaRPr>
          </a:p>
          <a:p>
            <a:pPr>
              <a:buFontTx/>
              <a:buChar char="•"/>
              <a:defRPr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4729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154</Words>
  <Application>Microsoft Office PowerPoint</Application>
  <PresentationFormat>On-screen Show (16:9)</PresentationFormat>
  <Paragraphs>29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Little</dc:creator>
  <cp:lastModifiedBy>The Salvation Army</cp:lastModifiedBy>
  <cp:revision>6</cp:revision>
  <dcterms:created xsi:type="dcterms:W3CDTF">2018-10-17T08:59:07Z</dcterms:created>
  <dcterms:modified xsi:type="dcterms:W3CDTF">2018-10-18T17:53:31Z</dcterms:modified>
</cp:coreProperties>
</file>