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B0C93-F54C-414C-A29B-AF8B3F242180}" type="datetimeFigureOut">
              <a:rPr lang="en-GB" smtClean="0"/>
              <a:t>18/10/2018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59FB6-326F-4A6F-A11F-B5895F998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2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3480CC-5AF9-4954-A47E-35A3BC094FBB}" type="slidenum">
              <a:rPr lang="en-GB" altLang="en-US" smtClean="0"/>
              <a:pPr eaLnBrk="1" hangingPunct="1"/>
              <a:t>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17495A-81A4-4827-8F10-7567C51A659D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26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50307"/>
            <a:ext cx="8229600" cy="39310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41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960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403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21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805264"/>
            <a:ext cx="6163785" cy="6367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75656" y="1124744"/>
            <a:ext cx="6163785" cy="4622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6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95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058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431429"/>
            <a:ext cx="8229600" cy="402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20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7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047750" y="1727200"/>
            <a:ext cx="73342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GB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rPr>
              <a:t>Would you rather…?</a:t>
            </a:r>
            <a:endParaRPr lang="en-GB" altLang="en-US" sz="6000" dirty="0"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en-GB" altLang="en-US" sz="6000" dirty="0"/>
          </a:p>
          <a:p>
            <a:pPr algn="ctr">
              <a:defRPr/>
            </a:pPr>
            <a:endParaRPr lang="en-GB" altLang="en-US" sz="3200" dirty="0"/>
          </a:p>
          <a:p>
            <a:pPr algn="ctr">
              <a:defRPr/>
            </a:pPr>
            <a:r>
              <a:rPr lang="en-GB" altLang="en-US" sz="3200" dirty="0"/>
              <a:t>                                  </a:t>
            </a:r>
            <a:endParaRPr lang="en-GB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Oval 8"/>
          <p:cNvSpPr>
            <a:spLocks noChangeArrowheads="1"/>
          </p:cNvSpPr>
          <p:nvPr/>
        </p:nvSpPr>
        <p:spPr bwMode="auto">
          <a:xfrm>
            <a:off x="323850" y="1187450"/>
            <a:ext cx="360363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8" name="Oval 10"/>
          <p:cNvSpPr>
            <a:spLocks noChangeArrowheads="1"/>
          </p:cNvSpPr>
          <p:nvPr/>
        </p:nvSpPr>
        <p:spPr bwMode="auto">
          <a:xfrm>
            <a:off x="7164388" y="1547813"/>
            <a:ext cx="360362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" name="Oval 11"/>
          <p:cNvSpPr>
            <a:spLocks noChangeArrowheads="1"/>
          </p:cNvSpPr>
          <p:nvPr/>
        </p:nvSpPr>
        <p:spPr bwMode="auto">
          <a:xfrm>
            <a:off x="1619250" y="5291138"/>
            <a:ext cx="360363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81" name="Picture 13" descr="snowfl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5148263"/>
            <a:ext cx="1276351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5" descr="snowfl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149725"/>
            <a:ext cx="12763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Oval 17"/>
          <p:cNvSpPr>
            <a:spLocks noChangeArrowheads="1"/>
          </p:cNvSpPr>
          <p:nvPr/>
        </p:nvSpPr>
        <p:spPr bwMode="auto">
          <a:xfrm>
            <a:off x="6156325" y="5795963"/>
            <a:ext cx="71438" cy="714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6" name="Oval 18"/>
          <p:cNvSpPr>
            <a:spLocks noChangeArrowheads="1"/>
          </p:cNvSpPr>
          <p:nvPr/>
        </p:nvSpPr>
        <p:spPr bwMode="auto">
          <a:xfrm>
            <a:off x="8027988" y="6011863"/>
            <a:ext cx="215900" cy="2143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92438"/>
            <a:ext cx="3063875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9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765175"/>
            <a:ext cx="900112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The Salvation Army at Christmas</a:t>
            </a:r>
          </a:p>
        </p:txBody>
      </p:sp>
      <p:pic>
        <p:nvPicPr>
          <p:cNvPr id="410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5588000"/>
            <a:ext cx="822325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410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4941888"/>
            <a:ext cx="8223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410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471">
            <a:off x="1291956" y="2410676"/>
            <a:ext cx="6281737" cy="422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4109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966">
            <a:off x="1354514" y="2467294"/>
            <a:ext cx="6067425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3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4"/>
          <p:cNvSpPr>
            <a:spLocks noChangeArrowheads="1"/>
          </p:cNvSpPr>
          <p:nvPr/>
        </p:nvSpPr>
        <p:spPr bwMode="auto">
          <a:xfrm>
            <a:off x="323850" y="1187450"/>
            <a:ext cx="360363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5" name="Picture 7" descr="snowfl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5148263"/>
            <a:ext cx="1276351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Oval 9"/>
          <p:cNvSpPr>
            <a:spLocks noChangeArrowheads="1"/>
          </p:cNvSpPr>
          <p:nvPr/>
        </p:nvSpPr>
        <p:spPr bwMode="auto">
          <a:xfrm>
            <a:off x="8027988" y="6011863"/>
            <a:ext cx="215900" cy="2143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1042987" y="724693"/>
            <a:ext cx="684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223838" y="1091406"/>
            <a:ext cx="7704138" cy="440055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GB" alt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  <a:p>
            <a:pPr>
              <a:defRPr/>
            </a:pPr>
            <a:r>
              <a:rPr lang="en-GB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Christmas 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Present ideas for Children</a:t>
            </a:r>
          </a:p>
          <a:p>
            <a:pPr>
              <a:buFont typeface="Wingdings" pitchFamily="2" charset="2"/>
              <a:buNone/>
              <a:defRPr/>
            </a:pPr>
            <a:r>
              <a:rPr lang="en-GB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GB" altLang="en-US" sz="2000" b="1" dirty="0">
                <a:latin typeface="Lucida Sans" pitchFamily="34" charset="0"/>
              </a:rPr>
              <a:t>Younger children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altLang="en-US" sz="2000" dirty="0">
                <a:latin typeface="Lucida Sans" pitchFamily="34" charset="0"/>
              </a:rPr>
              <a:t>Dolls and action figures, soft toys, cars, </a:t>
            </a:r>
            <a:r>
              <a:rPr lang="en-GB" altLang="en-US" sz="2000" dirty="0" smtClean="0">
                <a:latin typeface="Lucida Sans" pitchFamily="34" charset="0"/>
              </a:rPr>
              <a:t>lorries </a:t>
            </a:r>
            <a:endParaRPr lang="en-GB" altLang="en-US" sz="2000" dirty="0">
              <a:latin typeface="Lucida Sans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altLang="en-US" sz="2000" dirty="0">
                <a:latin typeface="Lucida Sans" pitchFamily="34" charset="0"/>
              </a:rPr>
              <a:t>Colourful and fun educational </a:t>
            </a:r>
            <a:r>
              <a:rPr lang="en-GB" altLang="en-US" sz="2000" dirty="0" smtClean="0">
                <a:latin typeface="Lucida Sans" pitchFamily="34" charset="0"/>
              </a:rPr>
              <a:t>toys </a:t>
            </a:r>
            <a:endParaRPr lang="en-GB" altLang="en-US" sz="2000" dirty="0">
              <a:latin typeface="Lucida Sans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altLang="en-US" sz="2000" dirty="0">
                <a:latin typeface="Lucida Sans" pitchFamily="34" charset="0"/>
              </a:rPr>
              <a:t>Colouring sets, DVDs, books, puzzles</a:t>
            </a:r>
          </a:p>
          <a:p>
            <a:pPr>
              <a:buFont typeface="Wingdings" pitchFamily="2" charset="2"/>
              <a:buChar char="§"/>
              <a:defRPr/>
            </a:pPr>
            <a:endParaRPr lang="en-GB" altLang="en-US" sz="2000" dirty="0">
              <a:latin typeface="Lucida Sans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altLang="en-US" sz="2000" b="1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altLang="en-US" sz="2000" b="1" dirty="0">
                <a:latin typeface="Lucida Sans" pitchFamily="34" charset="0"/>
              </a:rPr>
              <a:t>Older children and teenagers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altLang="en-US" sz="2000" dirty="0">
                <a:latin typeface="Lucida Sans" pitchFamily="34" charset="0"/>
              </a:rPr>
              <a:t>Games and toys, sports equipment and </a:t>
            </a:r>
            <a:r>
              <a:rPr lang="en-GB" altLang="en-US" sz="2000" dirty="0" smtClean="0">
                <a:latin typeface="Lucida Sans" pitchFamily="34" charset="0"/>
              </a:rPr>
              <a:t>clothing</a:t>
            </a:r>
            <a:endParaRPr lang="en-GB" altLang="en-US" sz="2000" dirty="0">
              <a:latin typeface="Lucida Sans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altLang="en-US" sz="2000" dirty="0">
                <a:latin typeface="Lucida Sans" pitchFamily="34" charset="0"/>
              </a:rPr>
              <a:t>Stationery, CDs, DVDs, books, </a:t>
            </a:r>
            <a:r>
              <a:rPr lang="en-GB" altLang="en-US" sz="2000" dirty="0" smtClean="0">
                <a:latin typeface="Lucida Sans" pitchFamily="34" charset="0"/>
              </a:rPr>
              <a:t>T-shirts </a:t>
            </a:r>
            <a:endParaRPr lang="en-GB" altLang="en-US" sz="2000" dirty="0">
              <a:latin typeface="Lucida Sans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GB" altLang="en-US" sz="2000" b="1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altLang="en-US" sz="2000" dirty="0">
                <a:latin typeface="Lucida Sans" pitchFamily="34" charset="0"/>
              </a:rPr>
              <a:t>Hair ornaments, gloves, scarves, </a:t>
            </a:r>
            <a:r>
              <a:rPr lang="en-GB" altLang="en-US" sz="2000" dirty="0" smtClean="0">
                <a:latin typeface="Lucida Sans" pitchFamily="34" charset="0"/>
              </a:rPr>
              <a:t>hats</a:t>
            </a:r>
            <a:endParaRPr lang="en-GB" altLang="en-US" sz="2000" dirty="0">
              <a:latin typeface="Lucida Sans" pitchFamily="34" charset="0"/>
            </a:endParaRPr>
          </a:p>
          <a:p>
            <a:pPr>
              <a:buFontTx/>
              <a:buChar char="•"/>
              <a:defRPr/>
            </a:pPr>
            <a:endParaRPr lang="en-GB" altLang="en-US" sz="2000" dirty="0">
              <a:latin typeface="Lucida Sans" pitchFamily="34" charset="0"/>
            </a:endParaRPr>
          </a:p>
          <a:p>
            <a:pPr>
              <a:buFontTx/>
              <a:buChar char="•"/>
              <a:defRPr/>
            </a:pPr>
            <a:endParaRPr lang="en-GB" altLang="en-US" sz="1600" dirty="0"/>
          </a:p>
        </p:txBody>
      </p:sp>
      <p:pic>
        <p:nvPicPr>
          <p:cNvPr id="5132" name="Picture 92" descr="shie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700713"/>
            <a:ext cx="92551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2467">
            <a:off x="5691817" y="4351762"/>
            <a:ext cx="3441535" cy="232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pic>
        <p:nvPicPr>
          <p:cNvPr id="5134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4945">
            <a:off x="5822091" y="4420265"/>
            <a:ext cx="3260024" cy="217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7"/>
          <p:cNvSpPr>
            <a:spLocks noChangeArrowheads="1"/>
          </p:cNvSpPr>
          <p:nvPr/>
        </p:nvSpPr>
        <p:spPr bwMode="auto">
          <a:xfrm>
            <a:off x="323850" y="1187450"/>
            <a:ext cx="360363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8" name="Oval 9"/>
          <p:cNvSpPr>
            <a:spLocks noChangeArrowheads="1"/>
          </p:cNvSpPr>
          <p:nvPr/>
        </p:nvSpPr>
        <p:spPr bwMode="auto">
          <a:xfrm>
            <a:off x="7164388" y="1547813"/>
            <a:ext cx="360362" cy="3587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9" name="Oval 10"/>
          <p:cNvSpPr>
            <a:spLocks noChangeArrowheads="1"/>
          </p:cNvSpPr>
          <p:nvPr/>
        </p:nvSpPr>
        <p:spPr bwMode="auto">
          <a:xfrm>
            <a:off x="2411413" y="6021388"/>
            <a:ext cx="215900" cy="2143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51" name="Picture 12" descr="snowf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2363788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Freeform 13"/>
          <p:cNvSpPr>
            <a:spLocks/>
          </p:cNvSpPr>
          <p:nvPr/>
        </p:nvSpPr>
        <p:spPr bwMode="auto">
          <a:xfrm>
            <a:off x="-325438" y="-252413"/>
            <a:ext cx="5040313" cy="1474788"/>
          </a:xfrm>
          <a:custGeom>
            <a:avLst/>
            <a:gdLst>
              <a:gd name="T0" fmla="*/ 0 w 1452"/>
              <a:gd name="T1" fmla="*/ 608697214 h 839"/>
              <a:gd name="T2" fmla="*/ 2147483647 w 1452"/>
              <a:gd name="T3" fmla="*/ 1449133017 h 839"/>
              <a:gd name="T4" fmla="*/ 2147483647 w 1452"/>
              <a:gd name="T5" fmla="*/ 2147483647 h 839"/>
              <a:gd name="T6" fmla="*/ 2147483647 w 1452"/>
              <a:gd name="T7" fmla="*/ 2147483647 h 839"/>
              <a:gd name="T8" fmla="*/ 2147483647 w 1452"/>
              <a:gd name="T9" fmla="*/ 327522466 h 839"/>
              <a:gd name="T10" fmla="*/ 2147483647 w 1452"/>
              <a:gd name="T11" fmla="*/ 327522466 h 8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52" h="839">
                <a:moveTo>
                  <a:pt x="0" y="197"/>
                </a:moveTo>
                <a:cubicBezTo>
                  <a:pt x="177" y="291"/>
                  <a:pt x="355" y="386"/>
                  <a:pt x="408" y="469"/>
                </a:cubicBezTo>
                <a:cubicBezTo>
                  <a:pt x="461" y="552"/>
                  <a:pt x="235" y="651"/>
                  <a:pt x="318" y="696"/>
                </a:cubicBezTo>
                <a:cubicBezTo>
                  <a:pt x="401" y="741"/>
                  <a:pt x="733" y="839"/>
                  <a:pt x="907" y="741"/>
                </a:cubicBezTo>
                <a:cubicBezTo>
                  <a:pt x="1081" y="643"/>
                  <a:pt x="1270" y="212"/>
                  <a:pt x="1361" y="106"/>
                </a:cubicBezTo>
                <a:cubicBezTo>
                  <a:pt x="1452" y="0"/>
                  <a:pt x="1437" y="106"/>
                  <a:pt x="1452" y="106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153" name="Picture 14" descr="snowfl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9334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Oval 16"/>
          <p:cNvSpPr>
            <a:spLocks noChangeArrowheads="1"/>
          </p:cNvSpPr>
          <p:nvPr/>
        </p:nvSpPr>
        <p:spPr bwMode="auto">
          <a:xfrm>
            <a:off x="6156325" y="5795963"/>
            <a:ext cx="71438" cy="714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6" name="Oval 17"/>
          <p:cNvSpPr>
            <a:spLocks noChangeArrowheads="1"/>
          </p:cNvSpPr>
          <p:nvPr/>
        </p:nvSpPr>
        <p:spPr bwMode="auto">
          <a:xfrm>
            <a:off x="8027988" y="6011863"/>
            <a:ext cx="215900" cy="2143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309563" y="1214437"/>
            <a:ext cx="7489825" cy="302577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GB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Christmas Present ideas for Older </a:t>
            </a:r>
            <a:r>
              <a:rPr lang="en-GB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People</a:t>
            </a:r>
          </a:p>
          <a:p>
            <a:pPr>
              <a:defRPr/>
            </a:pPr>
            <a:endParaRPr lang="en-GB" alt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GB" altLang="en-US" dirty="0" smtClean="0">
                <a:solidFill>
                  <a:srgbClr val="FF0000"/>
                </a:solidFill>
              </a:rPr>
              <a:t>  </a:t>
            </a:r>
            <a:r>
              <a:rPr lang="en-GB" altLang="en-US" dirty="0" smtClean="0">
                <a:latin typeface="Lucida Sans" pitchFamily="34" charset="0"/>
              </a:rPr>
              <a:t>Bubble </a:t>
            </a:r>
            <a:r>
              <a:rPr lang="en-GB" altLang="en-US" dirty="0">
                <a:latin typeface="Lucida Sans" pitchFamily="34" charset="0"/>
              </a:rPr>
              <a:t>Bath</a:t>
            </a:r>
            <a:endParaRPr lang="en-GB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GB" altLang="en-US" sz="2000" dirty="0" smtClean="0">
                <a:solidFill>
                  <a:srgbClr val="FF0000"/>
                </a:solidFill>
              </a:rPr>
              <a:t> </a:t>
            </a:r>
            <a:r>
              <a:rPr lang="en-GB" altLang="en-US" sz="2000" dirty="0" smtClean="0">
                <a:latin typeface="Lucida Sans" pitchFamily="34" charset="0"/>
              </a:rPr>
              <a:t>Scarves </a:t>
            </a:r>
            <a:r>
              <a:rPr lang="en-GB" altLang="en-US" sz="2000" dirty="0">
                <a:latin typeface="Lucida Sans" pitchFamily="34" charset="0"/>
              </a:rPr>
              <a:t>or hats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altLang="en-US" sz="2000" dirty="0">
                <a:latin typeface="Lucida Sans" pitchFamily="34" charset="0"/>
              </a:rPr>
              <a:t>Books, or puzzle books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altLang="en-US" sz="2000" dirty="0">
                <a:solidFill>
                  <a:srgbClr val="FF0000"/>
                </a:solidFill>
                <a:latin typeface="Lucida Sans" pitchFamily="34" charset="0"/>
              </a:rPr>
              <a:t> </a:t>
            </a:r>
            <a:r>
              <a:rPr lang="en-GB" altLang="en-US" sz="2000" dirty="0">
                <a:latin typeface="Lucida Sans" pitchFamily="34" charset="0"/>
              </a:rPr>
              <a:t>Speciality teas, jams, or biscuits</a:t>
            </a:r>
            <a:br>
              <a:rPr lang="en-GB" altLang="en-US" sz="2000" dirty="0">
                <a:latin typeface="Lucida Sans" pitchFamily="34" charset="0"/>
              </a:rPr>
            </a:br>
            <a:endParaRPr lang="en-GB" altLang="en-US" sz="2000" dirty="0">
              <a:latin typeface="Lucida Sans" pitchFamily="34" charset="0"/>
            </a:endParaRPr>
          </a:p>
          <a:p>
            <a:pPr>
              <a:defRPr/>
            </a:pPr>
            <a:endParaRPr lang="en-GB" altLang="en-US" sz="2000" dirty="0">
              <a:solidFill>
                <a:srgbClr val="FF0000"/>
              </a:solidFill>
              <a:latin typeface="Lucida Sans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 rot="363110">
            <a:off x="3486090" y="3635440"/>
            <a:ext cx="4322579" cy="3030527"/>
          </a:xfrm>
          <a:prstGeom prst="rect">
            <a:avLst/>
          </a:prstGeom>
          <a:solidFill>
            <a:schemeClr val="bg1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150">
            <a:off x="3571818" y="3688415"/>
            <a:ext cx="4155510" cy="276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5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snowfl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1557338"/>
            <a:ext cx="12827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627313" y="1196975"/>
            <a:ext cx="6265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5724525" y="1628775"/>
            <a:ext cx="215900" cy="2143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8532813" y="1557338"/>
            <a:ext cx="431800" cy="42862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2124075" y="1125538"/>
            <a:ext cx="144463" cy="1428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1979613" y="3860800"/>
            <a:ext cx="215900" cy="21431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2248" name="Picture 24" descr="snowfl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148748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9" name="Picture 25" descr="snowfla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84313"/>
            <a:ext cx="8223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0" name="Picture 26" descr="snowfl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084763"/>
            <a:ext cx="148748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1" name="Picture 27" descr="snowfla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868863"/>
            <a:ext cx="8223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395288" y="4581525"/>
            <a:ext cx="288925" cy="287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03" name="Oval 35"/>
          <p:cNvSpPr>
            <a:spLocks noChangeArrowheads="1"/>
          </p:cNvSpPr>
          <p:nvPr/>
        </p:nvSpPr>
        <p:spPr bwMode="auto">
          <a:xfrm>
            <a:off x="4356100" y="5013325"/>
            <a:ext cx="144463" cy="1428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2" name="Picture 4" descr="https://www.salvationarmy.org.uk/sites/default/files/news/West%20Ham%20young%20players%20donate%20to%20Salvation%20Army%20Christmas%20present%20appe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545">
            <a:off x="3474010" y="3725576"/>
            <a:ext cx="4123250" cy="27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salvationarmy.org.uk/sites/default/files/news/Jennings%20Motorgroup%2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221">
            <a:off x="488205" y="2025929"/>
            <a:ext cx="2755552" cy="414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salvationarmy.org.uk/sites/default/files/news/Presents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366">
            <a:off x="5596832" y="1692221"/>
            <a:ext cx="3176384" cy="19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salvationarmy.org.uk/sites/default/files/news/TSA%20Christmas%20Present%20Appeal%20201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9614">
            <a:off x="3261511" y="1086314"/>
            <a:ext cx="2545517" cy="169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107</Words>
  <Application>Microsoft Office PowerPoint</Application>
  <PresentationFormat>On-screen Show (4:3)</PresentationFormat>
  <Paragraphs>24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Little</dc:creator>
  <cp:lastModifiedBy>The Salvation Army</cp:lastModifiedBy>
  <cp:revision>8</cp:revision>
  <dcterms:created xsi:type="dcterms:W3CDTF">2018-10-17T08:59:07Z</dcterms:created>
  <dcterms:modified xsi:type="dcterms:W3CDTF">2018-10-18T17:44:07Z</dcterms:modified>
</cp:coreProperties>
</file>