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2" r:id="rId3"/>
    <p:sldId id="263" r:id="rId4"/>
    <p:sldId id="267" r:id="rId5"/>
    <p:sldId id="264" r:id="rId6"/>
    <p:sldId id="257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2A3C-FD51-4C87-AA1D-EE39ECFD2BF8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89AA-AB4C-489A-9EB2-7EFFB503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8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0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7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7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8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6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4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7A7C-D175-4370-8717-69949DCA006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58B9-B820-4F59-B90C-56AC3A640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H7TMOIL3\nature-669592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540" y="0"/>
            <a:ext cx="10436088" cy="69573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07504" y="36450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 b="1" dirty="0"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920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5696" y="4783460"/>
            <a:ext cx="7092280" cy="217393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Anti-Slavery </a:t>
            </a:r>
            <a:r>
              <a:rPr lang="en-GB" sz="5400" b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Day</a:t>
            </a:r>
            <a:endParaRPr lang="en-GB" sz="5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H7TMOIL3\french-fries-843303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920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832" y="2996952"/>
            <a:ext cx="5760640" cy="32129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At </a:t>
            </a:r>
            <a:r>
              <a:rPr lang="en-GB" sz="3200" b="1" dirty="0"/>
              <a:t>lunch time you see someone steal a couple of chips </a:t>
            </a:r>
            <a:r>
              <a:rPr lang="en-GB" sz="3200" b="1" dirty="0" smtClean="0"/>
              <a:t>from </a:t>
            </a:r>
            <a:r>
              <a:rPr lang="en-GB" sz="3200" b="1" dirty="0"/>
              <a:t>his </a:t>
            </a:r>
            <a:r>
              <a:rPr lang="en-GB" sz="3200" b="1" dirty="0" smtClean="0"/>
              <a:t>friend’s </a:t>
            </a:r>
            <a:r>
              <a:rPr lang="en-GB" sz="3200" b="1" dirty="0"/>
              <a:t>plate when he’s not looking</a:t>
            </a:r>
          </a:p>
          <a:p>
            <a:pPr algn="ctr"/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1571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rkane\AppData\Local\Microsoft\Windows\Temporary Internet Files\Content.IE5\PVC2DCAD\walking-69709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351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920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05064" y="1149784"/>
            <a:ext cx="5127376" cy="32129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You </a:t>
            </a:r>
            <a:r>
              <a:rPr lang="en-GB" sz="3200" b="1" dirty="0"/>
              <a:t>see someone a couple of years older than you push past an elderly lady to get 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on the </a:t>
            </a:r>
            <a:r>
              <a:rPr lang="en-GB" sz="3200" b="1" dirty="0"/>
              <a:t>bus, she </a:t>
            </a:r>
            <a:r>
              <a:rPr lang="en-GB" sz="3200" b="1" dirty="0" smtClean="0"/>
              <a:t>almost</a:t>
            </a:r>
          </a:p>
          <a:p>
            <a:pPr algn="ctr"/>
            <a:r>
              <a:rPr lang="en-GB" sz="3200" b="1" dirty="0" smtClean="0"/>
              <a:t> </a:t>
            </a:r>
            <a:r>
              <a:rPr lang="en-GB" sz="3200" b="1" dirty="0"/>
              <a:t>falls over</a:t>
            </a:r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806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43408"/>
            <a:ext cx="12530697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920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1720" y="1149784"/>
            <a:ext cx="6480720" cy="32129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On </a:t>
            </a:r>
            <a:r>
              <a:rPr lang="en-GB" sz="3200" b="1" dirty="0"/>
              <a:t>your walk back from school you go to the </a:t>
            </a:r>
            <a:r>
              <a:rPr lang="en-GB" sz="3200" b="1" dirty="0" smtClean="0"/>
              <a:t>supermarket, </a:t>
            </a:r>
            <a:r>
              <a:rPr lang="en-GB" sz="3200" b="1" dirty="0"/>
              <a:t>you see a 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man </a:t>
            </a:r>
            <a:r>
              <a:rPr lang="en-GB" sz="3200" b="1" dirty="0"/>
              <a:t>take some sandwiches off the shelves and put them straight into his rucksack. He looks as though 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he’s </a:t>
            </a:r>
            <a:r>
              <a:rPr lang="en-GB" sz="3200" b="1" dirty="0"/>
              <a:t>about to leave</a:t>
            </a:r>
          </a:p>
        </p:txBody>
      </p:sp>
    </p:spTree>
    <p:extLst>
      <p:ext uri="{BB962C8B-B14F-4D97-AF65-F5344CB8AC3E}">
        <p14:creationId xmlns:p14="http://schemas.microsoft.com/office/powerpoint/2010/main" val="26659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kane\AppData\Local\Microsoft\Windows\Temporary Internet Files\Content.IE5\H7TMOIL3\house-961401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5" y="0"/>
            <a:ext cx="10319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920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980728"/>
            <a:ext cx="8496944" cy="381408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You </a:t>
            </a:r>
            <a:r>
              <a:rPr lang="en-GB" sz="3200" b="1" dirty="0"/>
              <a:t>see a man shouting at a woman outside a house as you are walking home from your friends. The man seems to be getting more and more aggressive in his tone of voice and you 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hear </a:t>
            </a:r>
            <a:r>
              <a:rPr lang="en-GB" sz="3200" b="1" dirty="0"/>
              <a:t>him say ‘you will regret disobeying me’ before he pushes her back into the house. </a:t>
            </a:r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533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H7TMOIL3\nature-669592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693" y="0"/>
            <a:ext cx="10436088" cy="69573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07504" y="36450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 b="1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566" y="3356992"/>
            <a:ext cx="5760640" cy="32129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rebuchet MS" panose="020B0603020202020204" pitchFamily="34" charset="0"/>
              </a:rPr>
              <a:t>Speak up for those who cannot speak for themselves, for the rights of all who are destitute </a:t>
            </a:r>
            <a:endParaRPr lang="en-GB" sz="3200" b="1" dirty="0" smtClean="0">
              <a:latin typeface="Trebuchet MS" panose="020B0603020202020204" pitchFamily="34" charset="0"/>
            </a:endParaRPr>
          </a:p>
          <a:p>
            <a:pPr algn="ctr"/>
            <a:endParaRPr lang="en-GB" sz="3200" b="1" dirty="0">
              <a:latin typeface="Trebuchet MS" panose="020B0603020202020204" pitchFamily="34" charset="0"/>
            </a:endParaRPr>
          </a:p>
          <a:p>
            <a:pPr algn="ctr"/>
            <a:r>
              <a:rPr lang="en-GB" sz="3200" smtClean="0"/>
              <a:t>Proverbs 31:8</a:t>
            </a:r>
            <a:r>
              <a:rPr lang="en-GB" sz="3200" i="1" smtClean="0"/>
              <a:t> </a:t>
            </a:r>
            <a:r>
              <a:rPr lang="en-GB" sz="3200" i="1" dirty="0" smtClean="0"/>
              <a:t>NIV </a:t>
            </a:r>
            <a:endParaRPr lang="en-GB" sz="3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24975"/>
            <a:ext cx="920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9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rkane\AppData\Local\Microsoft\Windows\Temporary Internet Files\Content.IE5\VZT1H6ZT\sparkler-677774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2"/>
            <a:ext cx="105482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9239"/>
            <a:ext cx="920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404664"/>
            <a:ext cx="4861815" cy="2173932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Learn more and tell people</a:t>
            </a:r>
            <a:endParaRPr lang="en-GB" sz="3200" b="1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1955" y="2110572"/>
            <a:ext cx="4861815" cy="2173932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Write to your MP</a:t>
            </a:r>
            <a:endParaRPr lang="en-GB" sz="3200" b="1" dirty="0"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0425" y="4221088"/>
            <a:ext cx="4861815" cy="2173932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Get involved with The Salvation Army’s campaigns </a:t>
            </a:r>
            <a:endParaRPr lang="en-GB" sz="3200" b="1" dirty="0"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316">
            <a:off x="6297312" y="4783682"/>
            <a:ext cx="2864204" cy="16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178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Rebecca A.</cp:lastModifiedBy>
  <cp:revision>12</cp:revision>
  <dcterms:created xsi:type="dcterms:W3CDTF">2015-10-07T14:34:52Z</dcterms:created>
  <dcterms:modified xsi:type="dcterms:W3CDTF">2019-12-10T10:30:14Z</dcterms:modified>
</cp:coreProperties>
</file>