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8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6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980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3092"/>
            <a:ext cx="8229600" cy="2840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678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679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1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4353949"/>
            <a:ext cx="6163785" cy="4775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5657" y="987574"/>
            <a:ext cx="6163785" cy="3323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9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1746"/>
            <a:ext cx="8229600" cy="2750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0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2020-09-10T15:46:43Z</dcterms:created>
  <dcterms:modified xsi:type="dcterms:W3CDTF">2020-09-10T15:46:53Z</dcterms:modified>
</cp:coreProperties>
</file>