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11F"/>
    <a:srgbClr val="A2D45E"/>
    <a:srgbClr val="8A2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72" autoAdjust="0"/>
  </p:normalViewPr>
  <p:slideViewPr>
    <p:cSldViewPr>
      <p:cViewPr varScale="1">
        <p:scale>
          <a:sx n="83" d="100"/>
          <a:sy n="83" d="100"/>
        </p:scale>
        <p:origin x="800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643758"/>
            <a:ext cx="6408712" cy="10081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651870"/>
            <a:ext cx="6400800" cy="7560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03648" y="4515966"/>
            <a:ext cx="1197496" cy="273844"/>
          </a:xfrm>
        </p:spPr>
        <p:txBody>
          <a:bodyPr/>
          <a:lstStyle/>
          <a:p>
            <a:fld id="{593FC8C3-2C86-4897-8FD0-664DD835D13A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4515966"/>
            <a:ext cx="864096" cy="273844"/>
          </a:xfrm>
        </p:spPr>
        <p:txBody>
          <a:bodyPr/>
          <a:lstStyle/>
          <a:p>
            <a:fld id="{2C1131F0-FC89-4001-94D1-F47689CD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3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3608" y="4515966"/>
            <a:ext cx="1557536" cy="273844"/>
          </a:xfrm>
        </p:spPr>
        <p:txBody>
          <a:bodyPr/>
          <a:lstStyle/>
          <a:p>
            <a:fld id="{593FC8C3-2C86-4897-8FD0-664DD835D13A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4515966"/>
            <a:ext cx="2895600" cy="27384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6216" y="4515966"/>
            <a:ext cx="864096" cy="273844"/>
          </a:xfrm>
        </p:spPr>
        <p:txBody>
          <a:bodyPr/>
          <a:lstStyle/>
          <a:p>
            <a:fld id="{2C1131F0-FC89-4001-94D1-F47689CD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0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9" y="3305176"/>
            <a:ext cx="6984776" cy="1021556"/>
          </a:xfrm>
        </p:spPr>
        <p:txBody>
          <a:bodyPr anchor="t">
            <a:normAutofit/>
          </a:bodyPr>
          <a:lstStyle>
            <a:lvl1pPr algn="l">
              <a:defRPr sz="3200" b="1" cap="all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9" y="2180035"/>
            <a:ext cx="6984776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3608" y="4515966"/>
            <a:ext cx="1557536" cy="273844"/>
          </a:xfrm>
        </p:spPr>
        <p:txBody>
          <a:bodyPr/>
          <a:lstStyle/>
          <a:p>
            <a:fld id="{593FC8C3-2C86-4897-8FD0-664DD835D13A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31F0-FC89-4001-94D1-F47689CD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85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438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438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C8C3-2C86-4897-8FD0-664DD835D13A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31F0-FC89-4001-94D1-F47689CD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01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812802"/>
          </a:xfrm>
        </p:spPr>
        <p:txBody>
          <a:bodyPr/>
          <a:lstStyle>
            <a:lvl1pPr>
              <a:defRPr sz="20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812802"/>
          </a:xfrm>
        </p:spPr>
        <p:txBody>
          <a:bodyPr/>
          <a:lstStyle>
            <a:lvl1pPr>
              <a:defRPr sz="20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C8C3-2C86-4897-8FD0-664DD835D13A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31F0-FC89-4001-94D1-F47689CD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3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C8C3-2C86-4897-8FD0-664DD835D13A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31F0-FC89-4001-94D1-F47689CD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09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C8C3-2C86-4897-8FD0-664DD835D13A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31F0-FC89-4001-94D1-F47689CD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5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90" y="512863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9523"/>
            <a:ext cx="5111750" cy="3924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83619"/>
            <a:ext cx="3008313" cy="3060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C8C3-2C86-4897-8FD0-664DD835D13A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31F0-FC89-4001-94D1-F47689CD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34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184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C8C3-2C86-4897-8FD0-664DD835D13A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31F0-FC89-4001-94D1-F47689CD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3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608" y="339502"/>
            <a:ext cx="7056784" cy="821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1203598"/>
            <a:ext cx="7056784" cy="3229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3608" y="4515966"/>
            <a:ext cx="15575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C8C3-2C86-4897-8FD0-664DD835D13A}" type="datetimeFigureOut">
              <a:rPr lang="en-GB" smtClean="0"/>
              <a:t>15/07/2020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451596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4515966"/>
            <a:ext cx="86409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131F0-FC89-4001-94D1-F47689CD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35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221601"/>
            <a:ext cx="4680520" cy="3348371"/>
          </a:xfrm>
        </p:spPr>
        <p:txBody>
          <a:bodyPr>
            <a:noAutofit/>
          </a:bodyPr>
          <a:lstStyle/>
          <a:p>
            <a:r>
              <a:rPr lang="en-GB" sz="1800" dirty="0"/>
              <a:t>To add a new slide, on the </a:t>
            </a:r>
            <a:r>
              <a:rPr lang="en-GB" sz="1800" b="1" dirty="0"/>
              <a:t>Home</a:t>
            </a:r>
            <a:r>
              <a:rPr lang="en-GB" sz="1800" dirty="0"/>
              <a:t> tab click the text/small triangle of New Slide to open the drop-down menu of Slide types (don’t just click on the icon above, which simply adds whichever slide type you added last)</a:t>
            </a:r>
          </a:p>
          <a:p>
            <a:r>
              <a:rPr lang="en-GB" sz="1800" dirty="0"/>
              <a:t>The Harvest design has been applied to the Master slide templates. Text box alignment and font sizes for all slide types should be optimised.</a:t>
            </a:r>
          </a:p>
          <a:p>
            <a:r>
              <a:rPr lang="en-GB" sz="1800" dirty="0"/>
              <a:t>You can delete this slide whenever you like!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5A8C2B-025A-450B-AB3A-B5BF4DE2E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476" y="1059582"/>
            <a:ext cx="2586435" cy="3348371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031D21D-BD0B-4164-850B-FF4E5CD46A39}"/>
              </a:ext>
            </a:extLst>
          </p:cNvPr>
          <p:cNvSpPr/>
          <p:nvPr/>
        </p:nvSpPr>
        <p:spPr>
          <a:xfrm>
            <a:off x="1193474" y="1131590"/>
            <a:ext cx="426197" cy="504056"/>
          </a:xfrm>
          <a:prstGeom prst="ellipse">
            <a:avLst/>
          </a:prstGeom>
          <a:noFill/>
          <a:ln w="38100">
            <a:solidFill>
              <a:srgbClr val="8A2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B741860-0FE0-467C-96BA-A3235564BA8B}"/>
              </a:ext>
            </a:extLst>
          </p:cNvPr>
          <p:cNvCxnSpPr>
            <a:cxnSpLocks/>
          </p:cNvCxnSpPr>
          <p:nvPr/>
        </p:nvCxnSpPr>
        <p:spPr>
          <a:xfrm flipH="1" flipV="1">
            <a:off x="160344" y="-588336"/>
            <a:ext cx="1034746" cy="1855676"/>
          </a:xfrm>
          <a:prstGeom prst="straightConnector1">
            <a:avLst/>
          </a:prstGeom>
          <a:ln w="38100">
            <a:solidFill>
              <a:srgbClr val="8A2D7D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22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785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EEECE1"/>
      </a:lt2>
      <a:accent1>
        <a:srgbClr val="E73137"/>
      </a:accent1>
      <a:accent2>
        <a:srgbClr val="F5911F"/>
      </a:accent2>
      <a:accent3>
        <a:srgbClr val="A2D45E"/>
      </a:accent3>
      <a:accent4>
        <a:srgbClr val="F7D239"/>
      </a:accent4>
      <a:accent5>
        <a:srgbClr val="8A2D7D"/>
      </a:accent5>
      <a:accent6>
        <a:srgbClr val="7F7F7F"/>
      </a:accent6>
      <a:hlink>
        <a:srgbClr val="8A2D7D"/>
      </a:hlink>
      <a:folHlink>
        <a:srgbClr val="5F1F5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84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How to use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Salvation Army</dc:creator>
  <cp:lastModifiedBy>Fiona Johnson</cp:lastModifiedBy>
  <cp:revision>11</cp:revision>
  <dcterms:created xsi:type="dcterms:W3CDTF">2019-07-31T07:44:37Z</dcterms:created>
  <dcterms:modified xsi:type="dcterms:W3CDTF">2020-07-15T14:22:35Z</dcterms:modified>
</cp:coreProperties>
</file>