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6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BA06-EA81-4295-98D5-773B7D424EAE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6605-E414-4DA0-A96D-D3F02A3E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52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BA06-EA81-4295-98D5-773B7D424EAE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6605-E414-4DA0-A96D-D3F02A3E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748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BA06-EA81-4295-98D5-773B7D424EAE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6605-E414-4DA0-A96D-D3F02A3E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88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BA06-EA81-4295-98D5-773B7D424EAE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6605-E414-4DA0-A96D-D3F02A3E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1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BA06-EA81-4295-98D5-773B7D424EAE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6605-E414-4DA0-A96D-D3F02A3E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42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BA06-EA81-4295-98D5-773B7D424EAE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6605-E414-4DA0-A96D-D3F02A3E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57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BA06-EA81-4295-98D5-773B7D424EAE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6605-E414-4DA0-A96D-D3F02A3E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1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BA06-EA81-4295-98D5-773B7D424EAE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6605-E414-4DA0-A96D-D3F02A3E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85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BA06-EA81-4295-98D5-773B7D424EAE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6605-E414-4DA0-A96D-D3F02A3E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298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BA06-EA81-4295-98D5-773B7D424EAE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6605-E414-4DA0-A96D-D3F02A3E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38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DBA06-EA81-4295-98D5-773B7D424EAE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56605-E414-4DA0-A96D-D3F02A3E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72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DBA06-EA81-4295-98D5-773B7D424EAE}" type="datetimeFigureOut">
              <a:rPr lang="en-GB" smtClean="0"/>
              <a:t>26/02/2020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56605-E414-4DA0-A96D-D3F02A3E1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67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-6102" y="0"/>
            <a:ext cx="9138677" cy="6858000"/>
            <a:chOff x="-6102" y="0"/>
            <a:chExt cx="9138677" cy="6858000"/>
          </a:xfrm>
        </p:grpSpPr>
        <p:sp>
          <p:nvSpPr>
            <p:cNvPr id="6" name="Rectangle 5"/>
            <p:cNvSpPr/>
            <p:nvPr/>
          </p:nvSpPr>
          <p:spPr>
            <a:xfrm>
              <a:off x="-6102" y="0"/>
              <a:ext cx="9138677" cy="6858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5536" y="326008"/>
              <a:ext cx="8352928" cy="6199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2" descr="N:\Mission Service\Resources\Candidates Unit\Candidates Sunday\2020\Be alert 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700808"/>
              <a:ext cx="2670740" cy="3816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>
              <a:off x="3310170" y="2691987"/>
              <a:ext cx="4927600" cy="1693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76302" y="4060139"/>
              <a:ext cx="4927600" cy="16933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419872" y="2924944"/>
              <a:ext cx="481789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b="1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CANDIDATES SUNDAY 2020</a:t>
              </a:r>
            </a:p>
            <a:p>
              <a:r>
                <a:rPr lang="en-GB" sz="3500" dirty="0" smtClean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Welcome to Worship</a:t>
              </a:r>
              <a:endParaRPr lang="en-GB" sz="35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3" descr="N:\Mission Service\Resources\Candidates Unit\Logos\ÔÇóBtC+STRA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747" y="5661248"/>
              <a:ext cx="1539094" cy="52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788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-11889" y="0"/>
            <a:ext cx="9138677" cy="6885384"/>
            <a:chOff x="-11889" y="0"/>
            <a:chExt cx="9138677" cy="6885384"/>
          </a:xfrm>
        </p:grpSpPr>
        <p:sp>
          <p:nvSpPr>
            <p:cNvPr id="17" name="Rectangle 16"/>
            <p:cNvSpPr/>
            <p:nvPr/>
          </p:nvSpPr>
          <p:spPr>
            <a:xfrm>
              <a:off x="-11889" y="0"/>
              <a:ext cx="9138677" cy="688538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9891" y="404664"/>
              <a:ext cx="8352928" cy="6199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2" descr="N:\Mission Service\Resources\Candidates Unit\Candidates Sunday\2020\Be alert 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582681"/>
              <a:ext cx="648072" cy="921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>
              <a:off x="1331640" y="836712"/>
              <a:ext cx="7112414" cy="16933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331640" y="1124744"/>
              <a:ext cx="7112414" cy="16933"/>
            </a:xfrm>
            <a:prstGeom prst="line">
              <a:avLst/>
            </a:prstGeom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3" descr="N:\Mission Service\Resources\Candidates Unit\Logos\ÔÇóBtC+STRAP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346" y="5733256"/>
              <a:ext cx="1539094" cy="529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268575" y="847745"/>
              <a:ext cx="20072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100" b="1" dirty="0">
                  <a:solidFill>
                    <a:schemeClr val="accent6">
                      <a:lumMod val="75000"/>
                    </a:schemeClr>
                  </a:solidFill>
                  <a:latin typeface="Century Gothic" panose="020B0502020202020204" pitchFamily="34" charset="0"/>
                </a:rPr>
                <a:t>CANDIDATES SUNDAY </a:t>
              </a:r>
              <a:r>
                <a:rPr lang="en-GB" sz="1100" b="1" dirty="0">
                  <a:solidFill>
                    <a:schemeClr val="accent6">
                      <a:lumMod val="50000"/>
                    </a:schemeClr>
                  </a:solidFill>
                  <a:latin typeface="Century Gothic" panose="020B0502020202020204" pitchFamily="34" charset="0"/>
                </a:rPr>
                <a:t>2020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59632" y="1503724"/>
            <a:ext cx="7014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Century Gothic" panose="020B0502020202020204" pitchFamily="34" charset="0"/>
              </a:rPr>
              <a:t>Title - Sample Text</a:t>
            </a:r>
            <a:endParaRPr lang="en-GB" sz="4000" b="1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0288" y="2211610"/>
            <a:ext cx="302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entury Gothic" panose="020B0502020202020204" pitchFamily="34" charset="0"/>
                <a:cs typeface="Trebuchet MS"/>
              </a:rPr>
              <a:t>Content </a:t>
            </a:r>
            <a:r>
              <a:rPr lang="mr-IN" sz="2000" b="1" dirty="0" smtClean="0">
                <a:latin typeface="Century Gothic" panose="020B0502020202020204" pitchFamily="34" charset="0"/>
                <a:cs typeface="Trebuchet MS"/>
              </a:rPr>
              <a:t>–</a:t>
            </a:r>
            <a:r>
              <a:rPr lang="en-US" sz="2000" b="1" dirty="0" smtClean="0">
                <a:latin typeface="Century Gothic" panose="020B0502020202020204" pitchFamily="34" charset="0"/>
                <a:cs typeface="Trebuchet MS"/>
              </a:rPr>
              <a:t> </a:t>
            </a:r>
            <a:r>
              <a:rPr lang="en-US" sz="2000" b="1" dirty="0" smtClean="0">
                <a:latin typeface="Century Gothic" panose="020B0502020202020204" pitchFamily="34" charset="0"/>
                <a:cs typeface="Trebuchet MS"/>
              </a:rPr>
              <a:t>Sample Text </a:t>
            </a:r>
            <a:endParaRPr lang="en-US" sz="2000" b="1" dirty="0" smtClean="0">
              <a:latin typeface="Century Gothic" panose="020B0502020202020204" pitchFamily="34" charset="0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61041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17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Salvation Army</dc:creator>
  <cp:lastModifiedBy>The Salvation Army</cp:lastModifiedBy>
  <cp:revision>7</cp:revision>
  <dcterms:created xsi:type="dcterms:W3CDTF">2019-02-14T09:26:27Z</dcterms:created>
  <dcterms:modified xsi:type="dcterms:W3CDTF">2020-02-26T09:08:16Z</dcterms:modified>
</cp:coreProperties>
</file>