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5" r:id="rId6"/>
    <p:sldId id="262" r:id="rId7"/>
    <p:sldId id="261" r:id="rId8"/>
    <p:sldId id="263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>
      <p:cViewPr varScale="1">
        <p:scale>
          <a:sx n="69" d="100"/>
          <a:sy n="69" d="100"/>
        </p:scale>
        <p:origin x="118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138EA4-24F8-480A-9CBD-A7EFB3CE7C34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335C80-0CE1-41A0-A943-BAF68DFE6A4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44A751-D4AA-4C9B-91D2-A5CF1BD4E982}" type="slidenum">
              <a:rPr lang="en-GB" altLang="en-US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3F3155-B039-4DAC-924F-2D4B5D16B26F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D034E-26F6-4B05-A4B6-1D85C586DB6E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8F549-D370-47AD-A713-BC8DD0D6E2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73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020B7-ECF1-45A0-971F-CC322CBB462C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921C8-8ABB-4306-897B-B3CA27E19C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792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34B5F-046A-498C-99E7-CE35624F0B88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21A6C-1DFD-4F49-9C6E-04D0418AF4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360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7CE6E-1541-4922-8C1A-8871069581DE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1B2F7-18FD-40E6-94F2-39E53D6273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3721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81A80-2ABA-4017-909F-537DE4CCB35B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3771E-8B7D-4B09-B4B1-8CF2169EA0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38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4F56-E60E-4252-B9B5-AB3CFEE58CA9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1AAD7-EF74-4C9D-BEC2-BB18E5BF1E8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24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BD59-86DD-44DD-ABCC-AF21F6C9EF5D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8223E-8EA5-4540-9447-2550B6314A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91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D375F-0D49-4BEC-B7E1-2B81E0188941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8BF43-4685-401A-AAE7-59A976877C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992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1C10A-FB69-4CEB-963B-50C2B82C97FE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2D16E-7B50-4FAF-B690-8B352467D2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30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01D7-26F5-43CF-9463-FEDA2DA2F0E4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A632D-84A0-4C60-AA9A-FF6472487F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229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B1015-BA9C-4773-BC3A-C7893524B0FC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9BE59-A483-4D3F-9A30-FE306A594E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957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243DE7-3FF1-42BC-A8D4-346FF0E7D08E}" type="datetimeFigureOut">
              <a:rPr lang="en-GB"/>
              <a:pPr>
                <a:defRPr/>
              </a:pPr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C623CD1-AA24-4429-ADB3-5F28F724170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052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1591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5257800"/>
            <a:ext cx="990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1511300" y="5340350"/>
            <a:ext cx="1512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>
                <a:solidFill>
                  <a:schemeClr val="bg1"/>
                </a:solidFill>
                <a:latin typeface="Trebuchet MS" panose="020B0603020202020204" pitchFamily="34" charset="0"/>
              </a:rPr>
              <a:t>Schools and Colleges </a:t>
            </a:r>
          </a:p>
          <a:p>
            <a:r>
              <a:rPr lang="en-GB" altLang="en-US" sz="2000">
                <a:solidFill>
                  <a:schemeClr val="bg1"/>
                </a:solidFill>
                <a:latin typeface="Trebuchet MS" panose="020B0603020202020204" pitchFamily="34" charset="0"/>
              </a:rPr>
              <a:t>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268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1591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5257800"/>
            <a:ext cx="990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5257800"/>
            <a:ext cx="1884362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076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0956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61025"/>
            <a:ext cx="7016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404">
            <a:off x="173038" y="1279525"/>
            <a:ext cx="4481512" cy="33607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4001">
            <a:off x="4406900" y="1552575"/>
            <a:ext cx="4827588" cy="32178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100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1591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4280">
            <a:off x="73025" y="438150"/>
            <a:ext cx="3313113" cy="44164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984">
            <a:off x="4086225" y="1541463"/>
            <a:ext cx="4978400" cy="3632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67375"/>
            <a:ext cx="7016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124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1591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3414">
            <a:off x="495300" y="935038"/>
            <a:ext cx="5026025" cy="4559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210">
            <a:off x="5095875" y="741363"/>
            <a:ext cx="3840163" cy="42338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97550"/>
            <a:ext cx="7016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148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1591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5978525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219700" y="620713"/>
            <a:ext cx="3600450" cy="4356100"/>
          </a:xfrm>
          <a:prstGeom prst="wedgeRoundRectCallout">
            <a:avLst>
              <a:gd name="adj1" fmla="val -100873"/>
              <a:gd name="adj2" fmla="val -26029"/>
              <a:gd name="adj3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chemeClr val="tx1"/>
                </a:solidFill>
                <a:latin typeface="Trebuchet MS" pitchFamily="34" charset="0"/>
              </a:rPr>
              <a:t>The thief comes only to steal and kill and destroy; I have come that they may have life, and have it to the full.</a:t>
            </a:r>
          </a:p>
        </p:txBody>
      </p:sp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7016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Box 4"/>
          <p:cNvSpPr txBox="1">
            <a:spLocks noChangeArrowheads="1"/>
          </p:cNvSpPr>
          <p:nvPr/>
        </p:nvSpPr>
        <p:spPr bwMode="auto">
          <a:xfrm>
            <a:off x="6564313" y="5070475"/>
            <a:ext cx="259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>
                <a:solidFill>
                  <a:schemeClr val="bg1"/>
                </a:solidFill>
              </a:rPr>
              <a:t>John 10:10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5257800"/>
            <a:ext cx="990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563" y="-296863"/>
            <a:ext cx="11612563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5516563"/>
            <a:ext cx="990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-171450"/>
            <a:ext cx="9972676" cy="75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92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163" y="-171450"/>
            <a:ext cx="9721851" cy="7029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244" name="Picture 2" descr="http://www.sxc.hu/pic/l/k/kr/krappweis/1391778_80688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50" y="-315913"/>
            <a:ext cx="10775950" cy="71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612">
            <a:off x="1711230" y="3575717"/>
            <a:ext cx="4877460" cy="3473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1" y="203993"/>
            <a:ext cx="3442790" cy="518019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205">
            <a:off x="2977223" y="221066"/>
            <a:ext cx="5612878" cy="34642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805488"/>
            <a:ext cx="7016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35</Words>
  <Application>Microsoft Office PowerPoint</Application>
  <PresentationFormat>On-screen Show (4:3)</PresentationFormat>
  <Paragraphs>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Kane</dc:creator>
  <cp:lastModifiedBy>Rebecca A.</cp:lastModifiedBy>
  <cp:revision>14</cp:revision>
  <dcterms:created xsi:type="dcterms:W3CDTF">2013-10-23T12:55:22Z</dcterms:created>
  <dcterms:modified xsi:type="dcterms:W3CDTF">2020-04-27T08:34:35Z</dcterms:modified>
</cp:coreProperties>
</file>