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2" r:id="rId13"/>
    <p:sldId id="274" r:id="rId14"/>
    <p:sldId id="264" r:id="rId1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522" autoAdjust="0"/>
  </p:normalViewPr>
  <p:slideViewPr>
    <p:cSldViewPr>
      <p:cViewPr varScale="1">
        <p:scale>
          <a:sx n="105" d="100"/>
          <a:sy n="105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CDAF-AF4A-4868-9680-6276E32A6465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062C-9ADF-417A-B9AA-7721D28F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0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5D9AB-554F-4CEA-90D7-DE51BB467E69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79C0E-3167-4089-BD7D-F5EE5782D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8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9C0E-3167-4089-BD7D-F5EE5782D8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9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4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7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7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9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9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D17D-7215-4457-9077-87D0932DC3EA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0672-ACC7-43C0-B470-E38762DD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TPDJQBSE\tea-863407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6937" b="-321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1124744"/>
            <a:ext cx="4608512" cy="4392488"/>
          </a:xfrm>
          <a:prstGeom prst="ellipse">
            <a:avLst/>
          </a:prstGeom>
          <a:solidFill>
            <a:schemeClr val="bg2">
              <a:alpha val="6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703" y="1916832"/>
            <a:ext cx="3639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Enough is Enough</a:t>
            </a:r>
            <a:endParaRPr lang="en-US" sz="54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rkane\AppData\Local\Microsoft\Windows\Temporary Internet Files\Content.IE5\V5A10RFL\library-922998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 b="1015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07504" y="2276872"/>
            <a:ext cx="4824039" cy="4058452"/>
          </a:xfrm>
          <a:prstGeom prst="ellipse">
            <a:avLst/>
          </a:prstGeom>
          <a:solidFill>
            <a:schemeClr val="bg2">
              <a:alpha val="7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284984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Opportunities to learn new things</a:t>
            </a:r>
          </a:p>
        </p:txBody>
      </p:sp>
    </p:spTree>
    <p:extLst>
      <p:ext uri="{BB962C8B-B14F-4D97-AF65-F5344CB8AC3E}">
        <p14:creationId xmlns:p14="http://schemas.microsoft.com/office/powerpoint/2010/main" val="10563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rkane\AppData\Local\Microsoft\Windows\Temporary Internet Files\Content.IE5\MV0FAOLB\children-1149671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95" b="4950"/>
          <a:stretch/>
        </p:blipFill>
        <p:spPr bwMode="auto">
          <a:xfrm>
            <a:off x="0" y="-2880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5536" y="836712"/>
            <a:ext cx="3528392" cy="3384376"/>
          </a:xfrm>
          <a:prstGeom prst="roundRect">
            <a:avLst/>
          </a:prstGeom>
          <a:solidFill>
            <a:srgbClr val="0070C0">
              <a:alpha val="84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Taking opportunities to help others when you can</a:t>
            </a:r>
            <a:endParaRPr lang="en-GB" sz="3200" b="1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TPDJQBSE\tea-863407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940" b="-315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55188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431697" y="262795"/>
            <a:ext cx="6380663" cy="5807426"/>
          </a:xfrm>
          <a:prstGeom prst="ellipse">
            <a:avLst/>
          </a:prstGeom>
          <a:solidFill>
            <a:schemeClr val="bg2">
              <a:alpha val="7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‘Wealth is the ability to fully experience life’</a:t>
            </a:r>
          </a:p>
          <a:p>
            <a:pPr algn="ctr"/>
            <a:endParaRPr lang="en-GB" sz="36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ctr"/>
            <a:r>
              <a:rPr lang="en-GB" sz="28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Henry David Thoreau </a:t>
            </a:r>
          </a:p>
        </p:txBody>
      </p:sp>
    </p:spTree>
    <p:extLst>
      <p:ext uri="{BB962C8B-B14F-4D97-AF65-F5344CB8AC3E}">
        <p14:creationId xmlns:p14="http://schemas.microsoft.com/office/powerpoint/2010/main" val="22631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alvationarmy.org.uk/sites/default/files/media/p10401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r="-4" b="-420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5536" y="1700808"/>
            <a:ext cx="8247562" cy="3276364"/>
          </a:xfrm>
          <a:prstGeom prst="roundRect">
            <a:avLst/>
          </a:prstGeom>
          <a:solidFill>
            <a:srgbClr val="0070C0">
              <a:alpha val="75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‘The Salvation Army are so helpful. They don’t judge, they just </a:t>
            </a:r>
            <a:r>
              <a:rPr lang="en-GB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help...Now </a:t>
            </a:r>
            <a:r>
              <a:rPr lang="en-GB" sz="3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 have a job in IT again. I don’t know where I would be if it wasn’t for them’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rkane\AppData\Local\Microsoft\Windows\Temporary Internet Files\Content.IE5\6GIRSB3B\floor-1256804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6" b="3011"/>
          <a:stretch/>
        </p:blipFill>
        <p:spPr bwMode="auto">
          <a:xfrm>
            <a:off x="0" y="-363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69494" y="838280"/>
            <a:ext cx="7632848" cy="4680520"/>
          </a:xfrm>
          <a:prstGeom prst="roundRect">
            <a:avLst/>
          </a:prstGeom>
          <a:solidFill>
            <a:srgbClr val="0070C0">
              <a:alpha val="73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You can be sure that God will take care of everything you need</a:t>
            </a:r>
          </a:p>
          <a:p>
            <a:pPr algn="ctr"/>
            <a:endParaRPr lang="en-GB" sz="4400" b="1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ctr"/>
            <a:r>
              <a:rPr lang="en-GB" sz="44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Philippians 4:19 (MSG)</a:t>
            </a:r>
            <a:endParaRPr lang="en-GB" sz="44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55188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0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kane\AppData\Local\Microsoft\Windows\Temporary Internet Files\Content.IE5\C925UU53\currency-1018220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0" b="-315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67744" y="1484784"/>
            <a:ext cx="4680520" cy="4176464"/>
          </a:xfrm>
          <a:prstGeom prst="ellipse">
            <a:avLst/>
          </a:prstGeom>
          <a:solidFill>
            <a:schemeClr val="bg2">
              <a:alpha val="7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Would you like to be rich? </a:t>
            </a:r>
            <a:endParaRPr lang="en-GB" sz="44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4NT1MFUW\hands-1150073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r="16939" b="-30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3528" y="3375415"/>
            <a:ext cx="3960440" cy="2952328"/>
          </a:xfrm>
          <a:prstGeom prst="roundRect">
            <a:avLst/>
          </a:prstGeom>
          <a:solidFill>
            <a:srgbClr val="0070C0">
              <a:alpha val="84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People who love you and you love back</a:t>
            </a:r>
            <a:endParaRPr lang="en-GB" sz="40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C:\Users\rkane\AppData\Local\Microsoft\Windows\Temporary Internet Files\Content.IE5\1XF0HXE3\pokemongo-1517819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t="37848" r="4636" b="13482"/>
          <a:stretch/>
        </p:blipFill>
        <p:spPr bwMode="auto">
          <a:xfrm>
            <a:off x="-180528" y="0"/>
            <a:ext cx="948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88024" y="1052736"/>
            <a:ext cx="3960440" cy="3600400"/>
          </a:xfrm>
          <a:prstGeom prst="roundRect">
            <a:avLst/>
          </a:prstGeom>
          <a:solidFill>
            <a:srgbClr val="0070C0">
              <a:alpha val="84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Catching the rare Pokémon that you know has got to be close by</a:t>
            </a:r>
            <a:endParaRPr lang="en-GB" sz="36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55188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rkane\AppData\Local\Microsoft\Windows\Temporary Internet Files\Content.IE5\V5A10RFL\carrot-1085063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3449" r="14519" b="-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55188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059832" y="1196752"/>
            <a:ext cx="4176464" cy="3744416"/>
          </a:xfrm>
          <a:prstGeom prst="ellipse">
            <a:avLst/>
          </a:prstGeom>
          <a:solidFill>
            <a:schemeClr val="bg2">
              <a:alpha val="7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Enough food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to eat</a:t>
            </a:r>
          </a:p>
        </p:txBody>
      </p:sp>
    </p:spTree>
    <p:extLst>
      <p:ext uri="{BB962C8B-B14F-4D97-AF65-F5344CB8AC3E}">
        <p14:creationId xmlns:p14="http://schemas.microsoft.com/office/powerpoint/2010/main" val="10711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kane\AppData\Local\Microsoft\Windows\Temporary Internet Files\Content.IE5\4NT1MFUW\home-1353389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2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1196752"/>
            <a:ext cx="3960440" cy="2520280"/>
          </a:xfrm>
          <a:prstGeom prst="roundRect">
            <a:avLst/>
          </a:prstGeom>
          <a:solidFill>
            <a:srgbClr val="0070C0">
              <a:alpha val="84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Somewhere </a:t>
            </a:r>
          </a:p>
          <a:p>
            <a:pPr algn="ctr"/>
            <a:r>
              <a:rPr lang="en-GB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safe to live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55188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rkane\AppData\Local\Microsoft\Windows\Temporary Internet Files\Content.IE5\1XF0HXE3\donut-725957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914" b="-315"/>
          <a:stretch/>
        </p:blipFill>
        <p:spPr bwMode="auto">
          <a:xfrm>
            <a:off x="-72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67544" y="648645"/>
            <a:ext cx="4695986" cy="4220515"/>
          </a:xfrm>
          <a:prstGeom prst="ellipse">
            <a:avLst/>
          </a:prstGeom>
          <a:solidFill>
            <a:schemeClr val="bg2">
              <a:alpha val="7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 constant supply of warm doughnuts</a:t>
            </a:r>
          </a:p>
        </p:txBody>
      </p:sp>
    </p:spTree>
    <p:extLst>
      <p:ext uri="{BB962C8B-B14F-4D97-AF65-F5344CB8AC3E}">
        <p14:creationId xmlns:p14="http://schemas.microsoft.com/office/powerpoint/2010/main" val="12987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rkane\AppData\Local\Microsoft\Windows\Temporary Internet Files\Content.IE5\ZGGIEFHX\backflip-345027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0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067944" y="361331"/>
            <a:ext cx="4416846" cy="3888432"/>
          </a:xfrm>
          <a:prstGeom prst="ellipse">
            <a:avLst/>
          </a:prstGeom>
          <a:solidFill>
            <a:schemeClr val="bg2">
              <a:alpha val="7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Freedom to do the things you enjoy</a:t>
            </a:r>
          </a:p>
        </p:txBody>
      </p:sp>
    </p:spTree>
    <p:extLst>
      <p:ext uri="{BB962C8B-B14F-4D97-AF65-F5344CB8AC3E}">
        <p14:creationId xmlns:p14="http://schemas.microsoft.com/office/powerpoint/2010/main" val="29070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rkane\AppData\Local\Microsoft\Windows\Temporary Internet Files\Content.IE5\1XF0HXE3\woman-420750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 b="-420"/>
          <a:stretch/>
        </p:blipFill>
        <p:spPr bwMode="auto">
          <a:xfrm>
            <a:off x="3194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7544" y="3425304"/>
            <a:ext cx="4896544" cy="3024336"/>
          </a:xfrm>
          <a:prstGeom prst="roundRect">
            <a:avLst/>
          </a:prstGeom>
          <a:solidFill>
            <a:srgbClr val="0070C0">
              <a:alpha val="84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People who will do whatever you ask and never challenge you</a:t>
            </a:r>
            <a:endParaRPr lang="en-GB" sz="3600" b="1" dirty="0" smtClean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146</Words>
  <Application>Microsoft Office PowerPoint</Application>
  <PresentationFormat>On-screen Show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27</cp:revision>
  <cp:lastPrinted>2016-08-11T11:41:46Z</cp:lastPrinted>
  <dcterms:created xsi:type="dcterms:W3CDTF">2016-07-18T13:09:30Z</dcterms:created>
  <dcterms:modified xsi:type="dcterms:W3CDTF">2016-08-16T11:42:16Z</dcterms:modified>
</cp:coreProperties>
</file>