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15.fntdata" ContentType="application/x-fontdata"/>
  <Override PartName="/ppt/fonts/font16.fntdata" ContentType="application/x-fontdata"/>
  <Override PartName="/ppt/fonts/font17.fntdata" ContentType="application/x-fontdata"/>
  <Override PartName="/ppt/fonts/font18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0693400" cy="7556500"/>
  <p:notesSz cx="10693400" cy="7556500"/>
  <p:embeddedFontLst>
    <p:embeddedFont>
      <p:font typeface="ESJDIC+HelveticaNeue"/>
      <p:regular r:id="rId14"/>
    </p:embeddedFont>
    <p:embeddedFont>
      <p:font typeface="PLEHRB+ComicSansMS-Bold"/>
      <p:regular r:id="rId15"/>
    </p:embeddedFont>
    <p:embeddedFont>
      <p:font typeface="LWTTHQ+ComicSansMS"/>
      <p:regular r:id="rId16"/>
    </p:embeddedFont>
    <p:embeddedFont>
      <p:font typeface="PLEHRB+ComicSansMS-Bold"/>
      <p:regular r:id="rId17"/>
    </p:embeddedFont>
    <p:embeddedFont>
      <p:font typeface="GHGNVF+Helvetica-Bold"/>
      <p:regular r:id="rId18"/>
    </p:embeddedFont>
    <p:embeddedFont>
      <p:font typeface="WHQRCM+Helvetica"/>
      <p:regular r:id="rId19"/>
    </p:embeddedFont>
    <p:embeddedFont>
      <p:font typeface="FRNVEI+Verdana"/>
      <p:regular r:id="rId20"/>
    </p:embeddedFont>
    <p:embeddedFont>
      <p:font typeface="LWTTHQ+ComicSansMS"/>
      <p:regular r:id="rId21"/>
    </p:embeddedFont>
    <p:embeddedFont>
      <p:font typeface="PLEHRB+ComicSansMS-Bold"/>
      <p:regular r:id="rId22"/>
    </p:embeddedFont>
    <p:embeddedFont>
      <p:font typeface="PLEHRB+ComicSansMS-Bold"/>
      <p:regular r:id="rId23"/>
    </p:embeddedFont>
    <p:embeddedFont>
      <p:font typeface="WHQRCM+Helvetica"/>
      <p:regular r:id="rId24"/>
    </p:embeddedFont>
    <p:embeddedFont>
      <p:font typeface="GHGNVF+Helvetica-Bold"/>
      <p:regular r:id="rId25"/>
    </p:embeddedFont>
    <p:embeddedFont>
      <p:font typeface="LWTTHQ+ComicSansMS"/>
      <p:regular r:id="rId26"/>
    </p:embeddedFont>
    <p:embeddedFont>
      <p:font typeface="VQSEUF+Helvetica-BoldOblique"/>
      <p:regular r:id="rId27"/>
    </p:embeddedFont>
    <p:embeddedFont>
      <p:font typeface="LCKDEJ+Helvetica-Oblique"/>
      <p:regular r:id="rId28"/>
    </p:embeddedFont>
    <p:embeddedFont>
      <p:font typeface="LWTTHQ+ComicSansMS"/>
      <p:regular r:id="rId29"/>
    </p:embeddedFont>
    <p:embeddedFont>
      <p:font typeface="FRNVEI+Verdana"/>
      <p:regular r:id="rId30"/>
    </p:embeddedFont>
    <p:embeddedFont>
      <p:font typeface="Times New Roman"/>
      <p:regular r:id="rId31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font" Target="fonts/font1.fntdata" /><Relationship Id="rId15" Type="http://schemas.openxmlformats.org/officeDocument/2006/relationships/font" Target="fonts/font2.fntdata" /><Relationship Id="rId16" Type="http://schemas.openxmlformats.org/officeDocument/2006/relationships/font" Target="fonts/font3.fntdata" /><Relationship Id="rId17" Type="http://schemas.openxmlformats.org/officeDocument/2006/relationships/font" Target="fonts/font4.fntdata" /><Relationship Id="rId18" Type="http://schemas.openxmlformats.org/officeDocument/2006/relationships/font" Target="fonts/font5.fntdata" /><Relationship Id="rId19" Type="http://schemas.openxmlformats.org/officeDocument/2006/relationships/font" Target="fonts/font6.fntdata" /><Relationship Id="rId2" Type="http://schemas.openxmlformats.org/officeDocument/2006/relationships/tableStyles" Target="tableStyles.xml" /><Relationship Id="rId20" Type="http://schemas.openxmlformats.org/officeDocument/2006/relationships/font" Target="fonts/font7.fntdata" /><Relationship Id="rId21" Type="http://schemas.openxmlformats.org/officeDocument/2006/relationships/font" Target="fonts/font8.fntdata" /><Relationship Id="rId22" Type="http://schemas.openxmlformats.org/officeDocument/2006/relationships/font" Target="fonts/font9.fntdata" /><Relationship Id="rId23" Type="http://schemas.openxmlformats.org/officeDocument/2006/relationships/font" Target="fonts/font10.fntdata" /><Relationship Id="rId24" Type="http://schemas.openxmlformats.org/officeDocument/2006/relationships/font" Target="fonts/font11.fntdata" /><Relationship Id="rId25" Type="http://schemas.openxmlformats.org/officeDocument/2006/relationships/font" Target="fonts/font12.fntdata" /><Relationship Id="rId26" Type="http://schemas.openxmlformats.org/officeDocument/2006/relationships/font" Target="fonts/font13.fntdata" /><Relationship Id="rId27" Type="http://schemas.openxmlformats.org/officeDocument/2006/relationships/font" Target="fonts/font14.fntdata" /><Relationship Id="rId28" Type="http://schemas.openxmlformats.org/officeDocument/2006/relationships/font" Target="fonts/font15.fntdata" /><Relationship Id="rId29" Type="http://schemas.openxmlformats.org/officeDocument/2006/relationships/font" Target="fonts/font16.fntdata" /><Relationship Id="rId3" Type="http://schemas.openxmlformats.org/officeDocument/2006/relationships/viewProps" Target="viewProps.xml" /><Relationship Id="rId30" Type="http://schemas.openxmlformats.org/officeDocument/2006/relationships/font" Target="fonts/font17.fntdata" /><Relationship Id="rId31" Type="http://schemas.openxmlformats.org/officeDocument/2006/relationships/font" Target="fonts/font18.fntdata" /><Relationship Id="rId4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Relationship Id="rId3" Type="http://schemas.openxmlformats.org/officeDocument/2006/relationships/hyperlink" Target="http://www.salvationarmy.org.uk/worthing" TargetMode="External" /><Relationship Id="rId4" Type="http://schemas.openxmlformats.org/officeDocument/2006/relationships/hyperlink" Target="mailto:worthing@salvationarmy.org.uk" TargetMode="Externa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Relationship Id="rId3" Type="http://schemas.openxmlformats.org/officeDocument/2006/relationships/hyperlink" Target="https://www.mayoclinichealthsystem.org/hometown-health/speaking-of-health/tips-for-drinking-more-water" TargetMode="Externa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0693400" cy="7556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20000" y="705737"/>
            <a:ext cx="191236" cy="2008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81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ESJDIC+HelveticaNeue"/>
                <a:cs typeface="ESJDIC+HelveticaNeue"/>
              </a:rPr>
              <a:t>ꢀ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844153" y="1831811"/>
            <a:ext cx="1813654" cy="356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8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2600"/>
                </a:solidFill>
                <a:latin typeface="PLEHRB+ComicSansMS-Bold"/>
                <a:cs typeface="PLEHRB+ComicSansMS-Bold"/>
              </a:rPr>
              <a:t>Happening</a:t>
            </a:r>
            <a:r>
              <a:rPr dirty="0" sz="1800" spc="331">
                <a:solidFill>
                  <a:srgbClr val="ff2600"/>
                </a:solidFill>
                <a:latin typeface="PLEHRB+ComicSansMS-Bold"/>
                <a:cs typeface="PLEHRB+ComicSansMS-Bold"/>
              </a:rPr>
              <a:t> </a:t>
            </a:r>
            <a:r>
              <a:rPr dirty="0" sz="1800">
                <a:solidFill>
                  <a:srgbClr val="ff2600"/>
                </a:solidFill>
                <a:latin typeface="PLEHRB+ComicSansMS-Bold"/>
                <a:cs typeface="PLEHRB+ComicSansMS-Bold"/>
              </a:rPr>
              <a:t>Now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844153" y="2365211"/>
            <a:ext cx="291926" cy="6233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8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LWTTHQ+ComicSansMS"/>
                <a:cs typeface="LWTTHQ+ComicSansMS"/>
              </a:rPr>
              <a:t>•</a:t>
            </a:r>
          </a:p>
          <a:p>
            <a:pPr marL="0" marR="0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PLEHRB+ComicSansMS-Bold"/>
                <a:cs typeface="PLEHRB+ComicSansMS-Bold"/>
              </a:rPr>
              <a:t>•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079153" y="2392905"/>
            <a:ext cx="3017110" cy="8369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9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PLEHRB+ComicSansMS-Bold"/>
                <a:cs typeface="PLEHRB+ComicSansMS-Bold"/>
              </a:rPr>
              <a:t>Sunday</a:t>
            </a:r>
            <a:r>
              <a:rPr dirty="0" sz="1500" spc="276">
                <a:solidFill>
                  <a:srgbClr val="000000"/>
                </a:solidFill>
                <a:latin typeface="PLEHRB+ComicSansMS-Bold"/>
                <a:cs typeface="PLEHRB+ComicSansMS-Bold"/>
              </a:rPr>
              <a:t> </a:t>
            </a:r>
            <a:r>
              <a:rPr dirty="0" sz="1500">
                <a:solidFill>
                  <a:srgbClr val="000000"/>
                </a:solidFill>
                <a:latin typeface="PLEHRB+ComicSansMS-Bold"/>
                <a:cs typeface="PLEHRB+ComicSansMS-Bold"/>
              </a:rPr>
              <a:t>Morning</a:t>
            </a:r>
            <a:r>
              <a:rPr dirty="0" sz="1500" spc="276">
                <a:solidFill>
                  <a:srgbClr val="000000"/>
                </a:solidFill>
                <a:latin typeface="PLEHRB+ComicSansMS-Bold"/>
                <a:cs typeface="PLEHRB+ComicSansMS-Bold"/>
              </a:rPr>
              <a:t> </a:t>
            </a:r>
            <a:r>
              <a:rPr dirty="0" sz="1500">
                <a:solidFill>
                  <a:srgbClr val="000000"/>
                </a:solidFill>
                <a:latin typeface="PLEHRB+ComicSansMS-Bold"/>
                <a:cs typeface="PLEHRB+ComicSansMS-Bold"/>
              </a:rPr>
              <a:t>Service</a:t>
            </a:r>
            <a:r>
              <a:rPr dirty="0" sz="1500" spc="276">
                <a:solidFill>
                  <a:srgbClr val="000000"/>
                </a:solidFill>
                <a:latin typeface="PLEHRB+ComicSansMS-Bold"/>
                <a:cs typeface="PLEHRB+ComicSansMS-Bold"/>
              </a:rPr>
              <a:t> </a:t>
            </a:r>
            <a:r>
              <a:rPr dirty="0" sz="1500">
                <a:solidFill>
                  <a:srgbClr val="000000"/>
                </a:solidFill>
                <a:latin typeface="PLEHRB+ComicSansMS-Bold"/>
                <a:cs typeface="PLEHRB+ComicSansMS-Bold"/>
              </a:rPr>
              <a:t>10</a:t>
            </a:r>
            <a:r>
              <a:rPr dirty="0" sz="1500" spc="276">
                <a:solidFill>
                  <a:srgbClr val="000000"/>
                </a:solidFill>
                <a:latin typeface="PLEHRB+ComicSansMS-Bold"/>
                <a:cs typeface="PLEHRB+ComicSansMS-Bold"/>
              </a:rPr>
              <a:t> </a:t>
            </a:r>
            <a:r>
              <a:rPr dirty="0" sz="1500">
                <a:solidFill>
                  <a:srgbClr val="000000"/>
                </a:solidFill>
                <a:latin typeface="PLEHRB+ComicSansMS-Bold"/>
                <a:cs typeface="PLEHRB+ComicSansMS-Bold"/>
              </a:rPr>
              <a:t>am</a:t>
            </a:r>
          </a:p>
          <a:p>
            <a:pPr marL="77" marR="0">
              <a:lnSpc>
                <a:spcPts val="2090"/>
              </a:lnSpc>
              <a:spcBef>
                <a:spcPts val="9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PLEHRB+ComicSansMS-Bold"/>
                <a:cs typeface="PLEHRB+ComicSansMS-Bold"/>
              </a:rPr>
              <a:t>Live</a:t>
            </a:r>
            <a:r>
              <a:rPr dirty="0" sz="1500" spc="276">
                <a:solidFill>
                  <a:srgbClr val="000000"/>
                </a:solidFill>
                <a:latin typeface="PLEHRB+ComicSansMS-Bold"/>
                <a:cs typeface="PLEHRB+ComicSansMS-Bold"/>
              </a:rPr>
              <a:t> </a:t>
            </a:r>
            <a:r>
              <a:rPr dirty="0" sz="1500">
                <a:solidFill>
                  <a:srgbClr val="000000"/>
                </a:solidFill>
                <a:latin typeface="PLEHRB+ComicSansMS-Bold"/>
                <a:cs typeface="PLEHRB+ComicSansMS-Bold"/>
              </a:rPr>
              <a:t>streaming</a:t>
            </a:r>
            <a:r>
              <a:rPr dirty="0" sz="1500" spc="276">
                <a:solidFill>
                  <a:srgbClr val="000000"/>
                </a:solidFill>
                <a:latin typeface="PLEHRB+ComicSansMS-Bold"/>
                <a:cs typeface="PLEHRB+ComicSansMS-Bold"/>
              </a:rPr>
              <a:t> </a:t>
            </a:r>
            <a:r>
              <a:rPr dirty="0" sz="1500">
                <a:solidFill>
                  <a:srgbClr val="000000"/>
                </a:solidFill>
                <a:latin typeface="PLEHRB+ComicSansMS-Bold"/>
                <a:cs typeface="PLEHRB+ComicSansMS-Bold"/>
              </a:rPr>
              <a:t>of</a:t>
            </a:r>
            <a:r>
              <a:rPr dirty="0" sz="1500" spc="275">
                <a:solidFill>
                  <a:srgbClr val="000000"/>
                </a:solidFill>
                <a:latin typeface="PLEHRB+ComicSansMS-Bold"/>
                <a:cs typeface="PLEHRB+ComicSansMS-Bold"/>
              </a:rPr>
              <a:t> </a:t>
            </a:r>
            <a:r>
              <a:rPr dirty="0" sz="1500">
                <a:solidFill>
                  <a:srgbClr val="000000"/>
                </a:solidFill>
                <a:latin typeface="PLEHRB+ComicSansMS-Bold"/>
                <a:cs typeface="PLEHRB+ComicSansMS-Bold"/>
              </a:rPr>
              <a:t>our</a:t>
            </a:r>
            <a:r>
              <a:rPr dirty="0" sz="1500" spc="275">
                <a:solidFill>
                  <a:srgbClr val="000000"/>
                </a:solidFill>
                <a:latin typeface="PLEHRB+ComicSansMS-Bold"/>
                <a:cs typeface="PLEHRB+ComicSansMS-Bold"/>
              </a:rPr>
              <a:t> </a:t>
            </a:r>
            <a:r>
              <a:rPr dirty="0" sz="1500">
                <a:solidFill>
                  <a:srgbClr val="000000"/>
                </a:solidFill>
                <a:latin typeface="PLEHRB+ComicSansMS-Bold"/>
                <a:cs typeface="PLEHRB+ComicSansMS-Bold"/>
              </a:rPr>
              <a:t>service</a:t>
            </a:r>
          </a:p>
          <a:p>
            <a:pPr marL="831800" marR="0">
              <a:lnSpc>
                <a:spcPts val="2090"/>
              </a:lnSpc>
              <a:spcBef>
                <a:spcPts val="9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PLEHRB+ComicSansMS-Bold"/>
                <a:cs typeface="PLEHRB+ComicSansMS-Bold"/>
              </a:rPr>
              <a:t>1.</a:t>
            </a:r>
            <a:r>
              <a:rPr dirty="0" sz="1500" spc="275">
                <a:solidFill>
                  <a:srgbClr val="000000"/>
                </a:solidFill>
                <a:latin typeface="PLEHRB+ComicSansMS-Bold"/>
                <a:cs typeface="PLEHRB+ComicSansMS-Bold"/>
              </a:rPr>
              <a:t> </a:t>
            </a:r>
            <a:r>
              <a:rPr dirty="0" sz="1500">
                <a:solidFill>
                  <a:srgbClr val="000000"/>
                </a:solidFill>
                <a:latin typeface="PLEHRB+ComicSansMS-Bold"/>
                <a:cs typeface="PLEHRB+ComicSansMS-Bold"/>
              </a:rPr>
              <a:t>Goto</a:t>
            </a:r>
            <a:r>
              <a:rPr dirty="0" sz="1500" spc="276">
                <a:solidFill>
                  <a:srgbClr val="000000"/>
                </a:solidFill>
                <a:latin typeface="PLEHRB+ComicSansMS-Bold"/>
                <a:cs typeface="PLEHRB+ComicSansMS-Bold"/>
              </a:rPr>
              <a:t> </a:t>
            </a:r>
            <a:r>
              <a:rPr dirty="0" sz="1500">
                <a:solidFill>
                  <a:srgbClr val="000000"/>
                </a:solidFill>
                <a:latin typeface="PLEHRB+ComicSansMS-Bold"/>
                <a:cs typeface="PLEHRB+ComicSansMS-Bold"/>
              </a:rPr>
              <a:t>Youtube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910953" y="3193005"/>
            <a:ext cx="4970216" cy="5702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9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PLEHRB+ComicSansMS-Bold"/>
                <a:cs typeface="PLEHRB+ComicSansMS-Bold"/>
              </a:rPr>
              <a:t>2.</a:t>
            </a:r>
            <a:r>
              <a:rPr dirty="0" sz="1500" spc="275">
                <a:solidFill>
                  <a:srgbClr val="000000"/>
                </a:solidFill>
                <a:latin typeface="PLEHRB+ComicSansMS-Bold"/>
                <a:cs typeface="PLEHRB+ComicSansMS-Bold"/>
              </a:rPr>
              <a:t> </a:t>
            </a:r>
            <a:r>
              <a:rPr dirty="0" sz="1500">
                <a:solidFill>
                  <a:srgbClr val="000000"/>
                </a:solidFill>
                <a:latin typeface="PLEHRB+ComicSansMS-Bold"/>
                <a:cs typeface="PLEHRB+ComicSansMS-Bold"/>
              </a:rPr>
              <a:t>In</a:t>
            </a:r>
            <a:r>
              <a:rPr dirty="0" sz="1500" spc="276">
                <a:solidFill>
                  <a:srgbClr val="000000"/>
                </a:solidFill>
                <a:latin typeface="PLEHRB+ComicSansMS-Bold"/>
                <a:cs typeface="PLEHRB+ComicSansMS-Bold"/>
              </a:rPr>
              <a:t> </a:t>
            </a:r>
            <a:r>
              <a:rPr dirty="0" sz="1500">
                <a:solidFill>
                  <a:srgbClr val="000000"/>
                </a:solidFill>
                <a:latin typeface="PLEHRB+ComicSansMS-Bold"/>
                <a:cs typeface="PLEHRB+ComicSansMS-Bold"/>
              </a:rPr>
              <a:t>the</a:t>
            </a:r>
            <a:r>
              <a:rPr dirty="0" sz="1500" spc="275">
                <a:solidFill>
                  <a:srgbClr val="000000"/>
                </a:solidFill>
                <a:latin typeface="PLEHRB+ComicSansMS-Bold"/>
                <a:cs typeface="PLEHRB+ComicSansMS-Bold"/>
              </a:rPr>
              <a:t> </a:t>
            </a:r>
            <a:r>
              <a:rPr dirty="0" sz="1500">
                <a:solidFill>
                  <a:srgbClr val="000000"/>
                </a:solidFill>
                <a:latin typeface="PLEHRB+ComicSansMS-Bold"/>
                <a:cs typeface="PLEHRB+ComicSansMS-Bold"/>
              </a:rPr>
              <a:t>search</a:t>
            </a:r>
            <a:r>
              <a:rPr dirty="0" sz="1500" spc="276">
                <a:solidFill>
                  <a:srgbClr val="000000"/>
                </a:solidFill>
                <a:latin typeface="PLEHRB+ComicSansMS-Bold"/>
                <a:cs typeface="PLEHRB+ComicSansMS-Bold"/>
              </a:rPr>
              <a:t> </a:t>
            </a:r>
            <a:r>
              <a:rPr dirty="0" sz="1500">
                <a:solidFill>
                  <a:srgbClr val="000000"/>
                </a:solidFill>
                <a:latin typeface="PLEHRB+ComicSansMS-Bold"/>
                <a:cs typeface="PLEHRB+ComicSansMS-Bold"/>
              </a:rPr>
              <a:t>bar</a:t>
            </a:r>
            <a:r>
              <a:rPr dirty="0" sz="1500" spc="275">
                <a:solidFill>
                  <a:srgbClr val="000000"/>
                </a:solidFill>
                <a:latin typeface="PLEHRB+ComicSansMS-Bold"/>
                <a:cs typeface="PLEHRB+ComicSansMS-Bold"/>
              </a:rPr>
              <a:t> </a:t>
            </a:r>
            <a:r>
              <a:rPr dirty="0" sz="1500">
                <a:solidFill>
                  <a:srgbClr val="000000"/>
                </a:solidFill>
                <a:latin typeface="PLEHRB+ComicSansMS-Bold"/>
                <a:cs typeface="PLEHRB+ComicSansMS-Bold"/>
              </a:rPr>
              <a:t>put:</a:t>
            </a:r>
            <a:r>
              <a:rPr dirty="0" sz="1500" spc="272">
                <a:solidFill>
                  <a:srgbClr val="000000"/>
                </a:solidFill>
                <a:latin typeface="PLEHRB+ComicSansMS-Bold"/>
                <a:cs typeface="PLEHRB+ComicSansMS-Bold"/>
              </a:rPr>
              <a:t> </a:t>
            </a:r>
            <a:r>
              <a:rPr dirty="0" sz="1500">
                <a:solidFill>
                  <a:srgbClr val="0433ff"/>
                </a:solidFill>
                <a:latin typeface="PLEHRB+ComicSansMS-Bold"/>
                <a:cs typeface="PLEHRB+ComicSansMS-Bold"/>
              </a:rPr>
              <a:t>Worthing</a:t>
            </a:r>
            <a:r>
              <a:rPr dirty="0" sz="1500" spc="275">
                <a:solidFill>
                  <a:srgbClr val="0433ff"/>
                </a:solidFill>
                <a:latin typeface="PLEHRB+ComicSansMS-Bold"/>
                <a:cs typeface="PLEHRB+ComicSansMS-Bold"/>
              </a:rPr>
              <a:t> </a:t>
            </a:r>
            <a:r>
              <a:rPr dirty="0" sz="1500">
                <a:solidFill>
                  <a:srgbClr val="0433ff"/>
                </a:solidFill>
                <a:latin typeface="PLEHRB+ComicSansMS-Bold"/>
                <a:cs typeface="PLEHRB+ComicSansMS-Bold"/>
              </a:rPr>
              <a:t>Salvation</a:t>
            </a:r>
            <a:r>
              <a:rPr dirty="0" sz="1500" spc="275">
                <a:solidFill>
                  <a:srgbClr val="0433ff"/>
                </a:solidFill>
                <a:latin typeface="PLEHRB+ComicSansMS-Bold"/>
                <a:cs typeface="PLEHRB+ComicSansMS-Bold"/>
              </a:rPr>
              <a:t> </a:t>
            </a:r>
            <a:r>
              <a:rPr dirty="0" sz="1500">
                <a:solidFill>
                  <a:srgbClr val="0433ff"/>
                </a:solidFill>
                <a:latin typeface="PLEHRB+ComicSansMS-Bold"/>
                <a:cs typeface="PLEHRB+ComicSansMS-Bold"/>
              </a:rPr>
              <a:t>Army</a:t>
            </a:r>
          </a:p>
          <a:p>
            <a:pPr marL="0" marR="0">
              <a:lnSpc>
                <a:spcPts val="2090"/>
              </a:lnSpc>
              <a:spcBef>
                <a:spcPts val="9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PLEHRB+ComicSansMS-Bold"/>
                <a:cs typeface="PLEHRB+ComicSansMS-Bold"/>
              </a:rPr>
              <a:t>3.</a:t>
            </a:r>
            <a:r>
              <a:rPr dirty="0" sz="1500" spc="275">
                <a:solidFill>
                  <a:srgbClr val="000000"/>
                </a:solidFill>
                <a:latin typeface="PLEHRB+ComicSansMS-Bold"/>
                <a:cs typeface="PLEHRB+ComicSansMS-Bold"/>
              </a:rPr>
              <a:t> </a:t>
            </a:r>
            <a:r>
              <a:rPr dirty="0" sz="1500">
                <a:solidFill>
                  <a:srgbClr val="000000"/>
                </a:solidFill>
                <a:latin typeface="PLEHRB+ComicSansMS-Bold"/>
                <a:cs typeface="PLEHRB+ComicSansMS-Bold"/>
              </a:rPr>
              <a:t>Click</a:t>
            </a:r>
            <a:r>
              <a:rPr dirty="0" sz="1500" spc="275">
                <a:solidFill>
                  <a:srgbClr val="000000"/>
                </a:solidFill>
                <a:latin typeface="PLEHRB+ComicSansMS-Bold"/>
                <a:cs typeface="PLEHRB+ComicSansMS-Bold"/>
              </a:rPr>
              <a:t> </a:t>
            </a:r>
            <a:r>
              <a:rPr dirty="0" sz="1500">
                <a:solidFill>
                  <a:srgbClr val="000000"/>
                </a:solidFill>
                <a:latin typeface="PLEHRB+ComicSansMS-Bold"/>
                <a:cs typeface="PLEHRB+ComicSansMS-Bold"/>
              </a:rPr>
              <a:t>on</a:t>
            </a:r>
            <a:r>
              <a:rPr dirty="0" sz="1500" spc="275">
                <a:solidFill>
                  <a:srgbClr val="000000"/>
                </a:solidFill>
                <a:latin typeface="PLEHRB+ComicSansMS-Bold"/>
                <a:cs typeface="PLEHRB+ComicSansMS-Bold"/>
              </a:rPr>
              <a:t> </a:t>
            </a:r>
            <a:r>
              <a:rPr dirty="0" sz="1500">
                <a:solidFill>
                  <a:srgbClr val="000000"/>
                </a:solidFill>
                <a:latin typeface="PLEHRB+ComicSansMS-Bold"/>
                <a:cs typeface="PLEHRB+ComicSansMS-Bold"/>
              </a:rPr>
              <a:t>the</a:t>
            </a:r>
            <a:r>
              <a:rPr dirty="0" sz="1500" spc="275">
                <a:solidFill>
                  <a:srgbClr val="000000"/>
                </a:solidFill>
                <a:latin typeface="PLEHRB+ComicSansMS-Bold"/>
                <a:cs typeface="PLEHRB+ComicSansMS-Bold"/>
              </a:rPr>
              <a:t> </a:t>
            </a:r>
            <a:r>
              <a:rPr dirty="0" sz="1500">
                <a:solidFill>
                  <a:srgbClr val="000000"/>
                </a:solidFill>
                <a:latin typeface="PLEHRB+ComicSansMS-Bold"/>
                <a:cs typeface="PLEHRB+ComicSansMS-Bold"/>
              </a:rPr>
              <a:t>Scheduled</a:t>
            </a:r>
            <a:r>
              <a:rPr dirty="0" sz="1500" spc="275">
                <a:solidFill>
                  <a:srgbClr val="000000"/>
                </a:solidFill>
                <a:latin typeface="PLEHRB+ComicSansMS-Bold"/>
                <a:cs typeface="PLEHRB+ComicSansMS-Bold"/>
              </a:rPr>
              <a:t> </a:t>
            </a:r>
            <a:r>
              <a:rPr dirty="0" sz="1500">
                <a:solidFill>
                  <a:srgbClr val="000000"/>
                </a:solidFill>
                <a:latin typeface="PLEHRB+ComicSansMS-Bold"/>
                <a:cs typeface="PLEHRB+ComicSansMS-Bold"/>
              </a:rPr>
              <a:t>date.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844153" y="3851111"/>
            <a:ext cx="2598085" cy="356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8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2600"/>
                </a:solidFill>
                <a:latin typeface="PLEHRB+ComicSansMS-Bold"/>
                <a:cs typeface="PLEHRB+ComicSansMS-Bold"/>
              </a:rPr>
              <a:t>Happening</a:t>
            </a:r>
            <a:r>
              <a:rPr dirty="0" sz="1800" spc="330">
                <a:solidFill>
                  <a:srgbClr val="ff2600"/>
                </a:solidFill>
                <a:latin typeface="PLEHRB+ComicSansMS-Bold"/>
                <a:cs typeface="PLEHRB+ComicSansMS-Bold"/>
              </a:rPr>
              <a:t> </a:t>
            </a:r>
            <a:r>
              <a:rPr dirty="0" sz="1800">
                <a:solidFill>
                  <a:srgbClr val="ff2600"/>
                </a:solidFill>
                <a:latin typeface="PLEHRB+ComicSansMS-Bold"/>
                <a:cs typeface="PLEHRB+ComicSansMS-Bold"/>
              </a:rPr>
              <a:t>This</a:t>
            </a:r>
            <a:r>
              <a:rPr dirty="0" sz="1800" spc="330">
                <a:solidFill>
                  <a:srgbClr val="ff2600"/>
                </a:solidFill>
                <a:latin typeface="PLEHRB+ComicSansMS-Bold"/>
                <a:cs typeface="PLEHRB+ComicSansMS-Bold"/>
              </a:rPr>
              <a:t> </a:t>
            </a:r>
            <a:r>
              <a:rPr dirty="0" sz="1800">
                <a:solidFill>
                  <a:srgbClr val="ff2600"/>
                </a:solidFill>
                <a:latin typeface="PLEHRB+ComicSansMS-Bold"/>
                <a:cs typeface="PLEHRB+ComicSansMS-Bold"/>
              </a:rPr>
              <a:t>Month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10500" y="4359616"/>
            <a:ext cx="3037527" cy="762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25320" marR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>
                <a:solidFill>
                  <a:srgbClr val="000000"/>
                </a:solidFill>
                <a:latin typeface="GHGNVF+Helvetica-Bold"/>
                <a:cs typeface="GHGNVF+Helvetica-Bold"/>
              </a:rPr>
              <a:t>Answers</a:t>
            </a:r>
            <a:r>
              <a:rPr dirty="0" sz="1700">
                <a:solidFill>
                  <a:srgbClr val="000000"/>
                </a:solidFill>
                <a:latin typeface="GHGNVF+Helvetica-Bold"/>
                <a:cs typeface="GHGNVF+Helvetica-Bold"/>
              </a:rPr>
              <a:t> </a:t>
            </a:r>
            <a:r>
              <a:rPr dirty="0" sz="1700">
                <a:solidFill>
                  <a:srgbClr val="000000"/>
                </a:solidFill>
                <a:latin typeface="GHGNVF+Helvetica-Bold"/>
                <a:cs typeface="GHGNVF+Helvetica-Bold"/>
              </a:rPr>
              <a:t>to</a:t>
            </a:r>
            <a:r>
              <a:rPr dirty="0" sz="1700" spc="473">
                <a:solidFill>
                  <a:srgbClr val="000000"/>
                </a:solidFill>
                <a:latin typeface="GHGNVF+Helvetica-Bold"/>
                <a:cs typeface="GHGNVF+Helvetica-Bold"/>
              </a:rPr>
              <a:t> </a:t>
            </a:r>
            <a:r>
              <a:rPr dirty="0" sz="1700" spc="-15">
                <a:solidFill>
                  <a:srgbClr val="000000"/>
                </a:solidFill>
                <a:latin typeface="GHGNVF+Helvetica-Bold"/>
                <a:cs typeface="GHGNVF+Helvetica-Bold"/>
              </a:rPr>
              <a:t>Water</a:t>
            </a:r>
            <a:r>
              <a:rPr dirty="0" sz="1700" spc="15">
                <a:solidFill>
                  <a:srgbClr val="000000"/>
                </a:solidFill>
                <a:latin typeface="GHGNVF+Helvetica-Bold"/>
                <a:cs typeface="GHGNVF+Helvetica-Bold"/>
              </a:rPr>
              <a:t> </a:t>
            </a:r>
            <a:r>
              <a:rPr dirty="0" sz="1700" spc="-16">
                <a:solidFill>
                  <a:srgbClr val="000000"/>
                </a:solidFill>
                <a:latin typeface="GHGNVF+Helvetica-Bold"/>
                <a:cs typeface="GHGNVF+Helvetica-Bold"/>
              </a:rPr>
              <a:t>Trivia</a:t>
            </a:r>
            <a:r>
              <a:rPr dirty="0" sz="1700">
                <a:solidFill>
                  <a:srgbClr val="000000"/>
                </a:solidFill>
                <a:latin typeface="WHQRCM+Helvetica"/>
                <a:cs typeface="WHQRCM+Helvetica"/>
              </a:rPr>
              <a:t>:</a:t>
            </a:r>
          </a:p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>
                <a:solidFill>
                  <a:srgbClr val="000000"/>
                </a:solidFill>
                <a:latin typeface="FRNVEI+Verdana"/>
                <a:cs typeface="FRNVEI+Verdana"/>
              </a:rPr>
              <a:t>1.</a:t>
            </a:r>
            <a:r>
              <a:rPr dirty="0" sz="1700">
                <a:solidFill>
                  <a:srgbClr val="000000"/>
                </a:solidFill>
                <a:latin typeface="WHQRCM+Helvetica"/>
                <a:cs typeface="WHQRCM+Helvetica"/>
              </a:rPr>
              <a:t>Aqua</a:t>
            </a:r>
          </a:p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>
                <a:solidFill>
                  <a:srgbClr val="000000"/>
                </a:solidFill>
                <a:latin typeface="FRNVEI+Verdana"/>
                <a:cs typeface="FRNVEI+Verdana"/>
              </a:rPr>
              <a:t>2.</a:t>
            </a:r>
            <a:r>
              <a:rPr dirty="0" sz="1700">
                <a:solidFill>
                  <a:srgbClr val="000000"/>
                </a:solidFill>
                <a:latin typeface="WHQRCM+Helvetica"/>
                <a:cs typeface="WHQRCM+Helvetica"/>
              </a:rPr>
              <a:t>Hippopotamus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844153" y="4412205"/>
            <a:ext cx="6041872" cy="5702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9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LWTTHQ+ComicSansMS"/>
                <a:cs typeface="LWTTHQ+ComicSansMS"/>
              </a:rPr>
              <a:t>•</a:t>
            </a:r>
            <a:r>
              <a:rPr dirty="0" sz="1500" spc="771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1500">
                <a:solidFill>
                  <a:srgbClr val="000000"/>
                </a:solidFill>
                <a:latin typeface="PLEHRB+ComicSansMS-Bold"/>
                <a:cs typeface="PLEHRB+ComicSansMS-Bold"/>
              </a:rPr>
              <a:t>Sunday</a:t>
            </a:r>
            <a:r>
              <a:rPr dirty="0" sz="1500" spc="276">
                <a:solidFill>
                  <a:srgbClr val="000000"/>
                </a:solidFill>
                <a:latin typeface="PLEHRB+ComicSansMS-Bold"/>
                <a:cs typeface="PLEHRB+ComicSansMS-Bold"/>
              </a:rPr>
              <a:t> </a:t>
            </a:r>
            <a:r>
              <a:rPr dirty="0" sz="1500">
                <a:solidFill>
                  <a:srgbClr val="000000"/>
                </a:solidFill>
                <a:latin typeface="PLEHRB+ComicSansMS-Bold"/>
                <a:cs typeface="PLEHRB+ComicSansMS-Bold"/>
              </a:rPr>
              <a:t>18th</a:t>
            </a:r>
            <a:r>
              <a:rPr dirty="0" sz="1500" spc="277">
                <a:solidFill>
                  <a:srgbClr val="000000"/>
                </a:solidFill>
                <a:latin typeface="PLEHRB+ComicSansMS-Bold"/>
                <a:cs typeface="PLEHRB+ComicSansMS-Bold"/>
              </a:rPr>
              <a:t> </a:t>
            </a:r>
            <a:r>
              <a:rPr dirty="0" sz="1500">
                <a:solidFill>
                  <a:srgbClr val="000000"/>
                </a:solidFill>
                <a:latin typeface="PLEHRB+ComicSansMS-Bold"/>
                <a:cs typeface="PLEHRB+ComicSansMS-Bold"/>
              </a:rPr>
              <a:t>Harvest</a:t>
            </a:r>
            <a:r>
              <a:rPr dirty="0" sz="1500" spc="275">
                <a:solidFill>
                  <a:srgbClr val="000000"/>
                </a:solidFill>
                <a:latin typeface="PLEHRB+ComicSansMS-Bold"/>
                <a:cs typeface="PLEHRB+ComicSansMS-Bold"/>
              </a:rPr>
              <a:t> </a:t>
            </a:r>
            <a:r>
              <a:rPr dirty="0" sz="1500">
                <a:solidFill>
                  <a:srgbClr val="000000"/>
                </a:solidFill>
                <a:latin typeface="PLEHRB+ComicSansMS-Bold"/>
                <a:cs typeface="PLEHRB+ComicSansMS-Bold"/>
              </a:rPr>
              <a:t>Festival</a:t>
            </a:r>
            <a:r>
              <a:rPr dirty="0" sz="1500" spc="276">
                <a:solidFill>
                  <a:srgbClr val="000000"/>
                </a:solidFill>
                <a:latin typeface="PLEHRB+ComicSansMS-Bold"/>
                <a:cs typeface="PLEHRB+ComicSansMS-Bold"/>
              </a:rPr>
              <a:t> </a:t>
            </a:r>
            <a:r>
              <a:rPr dirty="0" sz="1500">
                <a:solidFill>
                  <a:srgbClr val="000000"/>
                </a:solidFill>
                <a:latin typeface="PLEHRB+ComicSansMS-Bold"/>
                <a:cs typeface="PLEHRB+ComicSansMS-Bold"/>
              </a:rPr>
              <a:t>10</a:t>
            </a:r>
            <a:r>
              <a:rPr dirty="0" sz="1500" spc="276">
                <a:solidFill>
                  <a:srgbClr val="000000"/>
                </a:solidFill>
                <a:latin typeface="PLEHRB+ComicSansMS-Bold"/>
                <a:cs typeface="PLEHRB+ComicSansMS-Bold"/>
              </a:rPr>
              <a:t> </a:t>
            </a:r>
            <a:r>
              <a:rPr dirty="0" sz="1500">
                <a:solidFill>
                  <a:srgbClr val="000000"/>
                </a:solidFill>
                <a:latin typeface="PLEHRB+ComicSansMS-Bold"/>
                <a:cs typeface="PLEHRB+ComicSansMS-Bold"/>
              </a:rPr>
              <a:t>am</a:t>
            </a:r>
          </a:p>
          <a:p>
            <a:pPr marL="0" marR="0">
              <a:lnSpc>
                <a:spcPts val="2090"/>
              </a:lnSpc>
              <a:spcBef>
                <a:spcPts val="9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LWTTHQ+ComicSansMS"/>
                <a:cs typeface="LWTTHQ+ComicSansMS"/>
              </a:rPr>
              <a:t>•</a:t>
            </a:r>
            <a:r>
              <a:rPr dirty="0" sz="1500" spc="771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1500">
                <a:solidFill>
                  <a:srgbClr val="000000"/>
                </a:solidFill>
                <a:latin typeface="PLEHRB+ComicSansMS-Bold"/>
                <a:cs typeface="PLEHRB+ComicSansMS-Bold"/>
              </a:rPr>
              <a:t>Sunday</a:t>
            </a:r>
            <a:r>
              <a:rPr dirty="0" sz="1500" spc="276">
                <a:solidFill>
                  <a:srgbClr val="000000"/>
                </a:solidFill>
                <a:latin typeface="PLEHRB+ComicSansMS-Bold"/>
                <a:cs typeface="PLEHRB+ComicSansMS-Bold"/>
              </a:rPr>
              <a:t> </a:t>
            </a:r>
            <a:r>
              <a:rPr dirty="0" sz="1500">
                <a:solidFill>
                  <a:srgbClr val="000000"/>
                </a:solidFill>
                <a:latin typeface="PLEHRB+ComicSansMS-Bold"/>
                <a:cs typeface="PLEHRB+ComicSansMS-Bold"/>
              </a:rPr>
              <a:t>25th</a:t>
            </a:r>
            <a:r>
              <a:rPr dirty="0" sz="1500" spc="277">
                <a:solidFill>
                  <a:srgbClr val="000000"/>
                </a:solidFill>
                <a:latin typeface="PLEHRB+ComicSansMS-Bold"/>
                <a:cs typeface="PLEHRB+ComicSansMS-Bold"/>
              </a:rPr>
              <a:t> </a:t>
            </a:r>
            <a:r>
              <a:rPr dirty="0" sz="1500">
                <a:solidFill>
                  <a:srgbClr val="000000"/>
                </a:solidFill>
                <a:latin typeface="PLEHRB+ComicSansMS-Bold"/>
                <a:cs typeface="PLEHRB+ComicSansMS-Bold"/>
              </a:rPr>
              <a:t>Corps</a:t>
            </a:r>
            <a:r>
              <a:rPr dirty="0" sz="1500" spc="276">
                <a:solidFill>
                  <a:srgbClr val="000000"/>
                </a:solidFill>
                <a:latin typeface="PLEHRB+ComicSansMS-Bold"/>
                <a:cs typeface="PLEHRB+ComicSansMS-Bold"/>
              </a:rPr>
              <a:t> </a:t>
            </a:r>
            <a:r>
              <a:rPr dirty="0" sz="1500">
                <a:solidFill>
                  <a:srgbClr val="000000"/>
                </a:solidFill>
                <a:latin typeface="PLEHRB+ComicSansMS-Bold"/>
                <a:cs typeface="PLEHRB+ComicSansMS-Bold"/>
              </a:rPr>
              <a:t>&amp;</a:t>
            </a:r>
            <a:r>
              <a:rPr dirty="0" sz="1500" spc="275">
                <a:solidFill>
                  <a:srgbClr val="000000"/>
                </a:solidFill>
                <a:latin typeface="PLEHRB+ComicSansMS-Bold"/>
                <a:cs typeface="PLEHRB+ComicSansMS-Bold"/>
              </a:rPr>
              <a:t> </a:t>
            </a:r>
            <a:r>
              <a:rPr dirty="0" sz="1500">
                <a:solidFill>
                  <a:srgbClr val="000000"/>
                </a:solidFill>
                <a:latin typeface="PLEHRB+ComicSansMS-Bold"/>
                <a:cs typeface="PLEHRB+ComicSansMS-Bold"/>
              </a:rPr>
              <a:t>Befriending</a:t>
            </a:r>
            <a:r>
              <a:rPr dirty="0" sz="1500" spc="276">
                <a:solidFill>
                  <a:srgbClr val="000000"/>
                </a:solidFill>
                <a:latin typeface="PLEHRB+ComicSansMS-Bold"/>
                <a:cs typeface="PLEHRB+ComicSansMS-Bold"/>
              </a:rPr>
              <a:t> </a:t>
            </a:r>
            <a:r>
              <a:rPr dirty="0" sz="1500">
                <a:solidFill>
                  <a:srgbClr val="000000"/>
                </a:solidFill>
                <a:latin typeface="PLEHRB+ComicSansMS-Bold"/>
                <a:cs typeface="PLEHRB+ComicSansMS-Bold"/>
              </a:rPr>
              <a:t>Service</a:t>
            </a:r>
            <a:r>
              <a:rPr dirty="0" sz="1500" spc="276">
                <a:solidFill>
                  <a:srgbClr val="000000"/>
                </a:solidFill>
                <a:latin typeface="PLEHRB+ComicSansMS-Bold"/>
                <a:cs typeface="PLEHRB+ComicSansMS-Bold"/>
              </a:rPr>
              <a:t> </a:t>
            </a:r>
            <a:r>
              <a:rPr dirty="0" sz="1500">
                <a:solidFill>
                  <a:srgbClr val="000000"/>
                </a:solidFill>
                <a:latin typeface="PLEHRB+ComicSansMS-Bold"/>
                <a:cs typeface="PLEHRB+ComicSansMS-Bold"/>
              </a:rPr>
              <a:t>Anniversary</a:t>
            </a:r>
            <a:r>
              <a:rPr dirty="0" sz="1500" spc="276">
                <a:solidFill>
                  <a:srgbClr val="000000"/>
                </a:solidFill>
                <a:latin typeface="PLEHRB+ComicSansMS-Bold"/>
                <a:cs typeface="PLEHRB+ComicSansMS-Bold"/>
              </a:rPr>
              <a:t> </a:t>
            </a:r>
            <a:r>
              <a:rPr dirty="0" sz="1500">
                <a:solidFill>
                  <a:srgbClr val="000000"/>
                </a:solidFill>
                <a:latin typeface="PLEHRB+ComicSansMS-Bold"/>
                <a:cs typeface="PLEHRB+ComicSansMS-Bold"/>
              </a:rPr>
              <a:t>10</a:t>
            </a:r>
            <a:r>
              <a:rPr dirty="0" sz="1500" spc="276">
                <a:solidFill>
                  <a:srgbClr val="000000"/>
                </a:solidFill>
                <a:latin typeface="PLEHRB+ComicSansMS-Bold"/>
                <a:cs typeface="PLEHRB+ComicSansMS-Bold"/>
              </a:rPr>
              <a:t> </a:t>
            </a:r>
            <a:r>
              <a:rPr dirty="0" sz="1500">
                <a:solidFill>
                  <a:srgbClr val="000000"/>
                </a:solidFill>
                <a:latin typeface="PLEHRB+ComicSansMS-Bold"/>
                <a:cs typeface="PLEHRB+ComicSansMS-Bold"/>
              </a:rPr>
              <a:t>am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10500" y="5070803"/>
            <a:ext cx="3464201" cy="18288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>
                <a:solidFill>
                  <a:srgbClr val="000000"/>
                </a:solidFill>
                <a:latin typeface="FRNVEI+Verdana"/>
                <a:cs typeface="FRNVEI+Verdana"/>
              </a:rPr>
              <a:t>3.</a:t>
            </a:r>
            <a:r>
              <a:rPr dirty="0" sz="1700">
                <a:solidFill>
                  <a:srgbClr val="000000"/>
                </a:solidFill>
                <a:latin typeface="WHQRCM+Helvetica"/>
                <a:cs typeface="WHQRCM+Helvetica"/>
              </a:rPr>
              <a:t>The</a:t>
            </a:r>
            <a:r>
              <a:rPr dirty="0" sz="17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1700">
                <a:solidFill>
                  <a:srgbClr val="000000"/>
                </a:solidFill>
                <a:latin typeface="WHQRCM+Helvetica"/>
                <a:cs typeface="WHQRCM+Helvetica"/>
              </a:rPr>
              <a:t>Rime</a:t>
            </a:r>
            <a:r>
              <a:rPr dirty="0" sz="17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1700">
                <a:solidFill>
                  <a:srgbClr val="000000"/>
                </a:solidFill>
                <a:latin typeface="WHQRCM+Helvetica"/>
                <a:cs typeface="WHQRCM+Helvetica"/>
              </a:rPr>
              <a:t>of</a:t>
            </a:r>
            <a:r>
              <a:rPr dirty="0" sz="17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1700">
                <a:solidFill>
                  <a:srgbClr val="000000"/>
                </a:solidFill>
                <a:latin typeface="WHQRCM+Helvetica"/>
                <a:cs typeface="WHQRCM+Helvetica"/>
              </a:rPr>
              <a:t>the</a:t>
            </a:r>
            <a:r>
              <a:rPr dirty="0" sz="1700" spc="-92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1700">
                <a:solidFill>
                  <a:srgbClr val="000000"/>
                </a:solidFill>
                <a:latin typeface="WHQRCM+Helvetica"/>
                <a:cs typeface="WHQRCM+Helvetica"/>
              </a:rPr>
              <a:t>Ancient</a:t>
            </a:r>
            <a:r>
              <a:rPr dirty="0" sz="17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1700">
                <a:solidFill>
                  <a:srgbClr val="000000"/>
                </a:solidFill>
                <a:latin typeface="WHQRCM+Helvetica"/>
                <a:cs typeface="WHQRCM+Helvetica"/>
              </a:rPr>
              <a:t>Mariner</a:t>
            </a:r>
          </a:p>
          <a:p>
            <a:pPr marL="194027" marR="0">
              <a:lnSpc>
                <a:spcPts val="1700"/>
              </a:lnSpc>
              <a:spcBef>
                <a:spcPts val="300"/>
              </a:spcBef>
              <a:spcAft>
                <a:spcPts val="0"/>
              </a:spcAft>
            </a:pPr>
            <a:r>
              <a:rPr dirty="0" sz="1700">
                <a:solidFill>
                  <a:srgbClr val="000000"/>
                </a:solidFill>
                <a:latin typeface="WHQRCM+Helvetica"/>
                <a:cs typeface="WHQRCM+Helvetica"/>
              </a:rPr>
              <a:t>(by</a:t>
            </a:r>
            <a:r>
              <a:rPr dirty="0" sz="17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1700">
                <a:solidFill>
                  <a:srgbClr val="000000"/>
                </a:solidFill>
                <a:latin typeface="WHQRCM+Helvetica"/>
                <a:cs typeface="WHQRCM+Helvetica"/>
              </a:rPr>
              <a:t>Samuel</a:t>
            </a:r>
            <a:r>
              <a:rPr dirty="0" sz="1700" spc="-29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1700" spc="-32">
                <a:solidFill>
                  <a:srgbClr val="000000"/>
                </a:solidFill>
                <a:latin typeface="WHQRCM+Helvetica"/>
                <a:cs typeface="WHQRCM+Helvetica"/>
              </a:rPr>
              <a:t>Taylor</a:t>
            </a:r>
            <a:r>
              <a:rPr dirty="0" sz="1700" spc="32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1700">
                <a:solidFill>
                  <a:srgbClr val="000000"/>
                </a:solidFill>
                <a:latin typeface="WHQRCM+Helvetica"/>
                <a:cs typeface="WHQRCM+Helvetica"/>
              </a:rPr>
              <a:t>Coleridge)</a:t>
            </a:r>
          </a:p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>
                <a:solidFill>
                  <a:srgbClr val="000000"/>
                </a:solidFill>
                <a:latin typeface="FRNVEI+Verdana"/>
                <a:cs typeface="FRNVEI+Verdana"/>
              </a:rPr>
              <a:t>4.</a:t>
            </a:r>
            <a:r>
              <a:rPr dirty="0" sz="1700">
                <a:solidFill>
                  <a:srgbClr val="000000"/>
                </a:solidFill>
                <a:latin typeface="WHQRCM+Helvetica"/>
                <a:cs typeface="WHQRCM+Helvetica"/>
              </a:rPr>
              <a:t>Wind-water</a:t>
            </a:r>
          </a:p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>
                <a:solidFill>
                  <a:srgbClr val="000000"/>
                </a:solidFill>
                <a:latin typeface="FRNVEI+Verdana"/>
                <a:cs typeface="FRNVEI+Verdana"/>
              </a:rPr>
              <a:t>5.</a:t>
            </a:r>
            <a:r>
              <a:rPr dirty="0" sz="1700">
                <a:solidFill>
                  <a:srgbClr val="000000"/>
                </a:solidFill>
                <a:latin typeface="WHQRCM+Helvetica"/>
                <a:cs typeface="WHQRCM+Helvetica"/>
              </a:rPr>
              <a:t>Bourton-on-the-Water</a:t>
            </a:r>
          </a:p>
          <a:p>
            <a:pPr marL="0" marR="0">
              <a:lnSpc>
                <a:spcPts val="1999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>
                <a:solidFill>
                  <a:srgbClr val="000000"/>
                </a:solidFill>
                <a:latin typeface="FRNVEI+Verdana"/>
                <a:cs typeface="FRNVEI+Verdana"/>
              </a:rPr>
              <a:t>6.</a:t>
            </a:r>
            <a:r>
              <a:rPr dirty="0" sz="1700" spc="-15">
                <a:solidFill>
                  <a:srgbClr val="000000"/>
                </a:solidFill>
                <a:latin typeface="WHQRCM+Helvetica"/>
                <a:cs typeface="WHQRCM+Helvetica"/>
              </a:rPr>
              <a:t>Water</a:t>
            </a:r>
            <a:r>
              <a:rPr dirty="0" sz="1700" spc="16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1700">
                <a:solidFill>
                  <a:srgbClr val="000000"/>
                </a:solidFill>
                <a:latin typeface="WHQRCM+Helvetica"/>
                <a:cs typeface="WHQRCM+Helvetica"/>
              </a:rPr>
              <a:t>Displacement</a:t>
            </a:r>
          </a:p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>
                <a:solidFill>
                  <a:srgbClr val="000000"/>
                </a:solidFill>
                <a:latin typeface="FRNVEI+Verdana"/>
                <a:cs typeface="FRNVEI+Verdana"/>
              </a:rPr>
              <a:t>7.</a:t>
            </a:r>
            <a:r>
              <a:rPr dirty="0" sz="1700">
                <a:solidFill>
                  <a:srgbClr val="000000"/>
                </a:solidFill>
                <a:latin typeface="WHQRCM+Helvetica"/>
                <a:cs typeface="WHQRCM+Helvetica"/>
              </a:rPr>
              <a:t>Leonardo</a:t>
            </a:r>
            <a:r>
              <a:rPr dirty="0" sz="17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1700">
                <a:solidFill>
                  <a:srgbClr val="000000"/>
                </a:solidFill>
                <a:latin typeface="WHQRCM+Helvetica"/>
                <a:cs typeface="WHQRCM+Helvetica"/>
              </a:rPr>
              <a:t>da</a:t>
            </a:r>
            <a:r>
              <a:rPr dirty="0" sz="17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1700">
                <a:solidFill>
                  <a:srgbClr val="000000"/>
                </a:solidFill>
                <a:latin typeface="WHQRCM+Helvetica"/>
                <a:cs typeface="WHQRCM+Helvetica"/>
              </a:rPr>
              <a:t>Vinci</a:t>
            </a:r>
          </a:p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>
                <a:solidFill>
                  <a:srgbClr val="000000"/>
                </a:solidFill>
                <a:latin typeface="FRNVEI+Verdana"/>
                <a:cs typeface="FRNVEI+Verdana"/>
              </a:rPr>
              <a:t>8.</a:t>
            </a:r>
            <a:r>
              <a:rPr dirty="0" sz="1700">
                <a:solidFill>
                  <a:srgbClr val="000000"/>
                </a:solidFill>
                <a:latin typeface="WHQRCM+Helvetica"/>
                <a:cs typeface="WHQRCM+Helvetica"/>
              </a:rPr>
              <a:t>Coniston</a:t>
            </a:r>
            <a:r>
              <a:rPr dirty="0" sz="17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1700" spc="-15">
                <a:solidFill>
                  <a:srgbClr val="000000"/>
                </a:solidFill>
                <a:latin typeface="WHQRCM+Helvetica"/>
                <a:cs typeface="WHQRCM+Helvetica"/>
              </a:rPr>
              <a:t>Water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844153" y="5210011"/>
            <a:ext cx="1361035" cy="356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8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2600"/>
                </a:solidFill>
                <a:latin typeface="PLEHRB+ComicSansMS-Bold"/>
                <a:cs typeface="PLEHRB+ComicSansMS-Bold"/>
              </a:rPr>
              <a:t>More</a:t>
            </a:r>
            <a:r>
              <a:rPr dirty="0" sz="1800" spc="330">
                <a:solidFill>
                  <a:srgbClr val="ff2600"/>
                </a:solidFill>
                <a:latin typeface="PLEHRB+ComicSansMS-Bold"/>
                <a:cs typeface="PLEHRB+ComicSansMS-Bold"/>
              </a:rPr>
              <a:t> </a:t>
            </a:r>
            <a:r>
              <a:rPr dirty="0" sz="1800">
                <a:solidFill>
                  <a:srgbClr val="ff2600"/>
                </a:solidFill>
                <a:latin typeface="PLEHRB+ComicSansMS-Bold"/>
                <a:cs typeface="PLEHRB+ComicSansMS-Bold"/>
              </a:rPr>
              <a:t>info?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844153" y="5743411"/>
            <a:ext cx="240915" cy="8900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8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LWTTHQ+ComicSansMS"/>
                <a:cs typeface="LWTTHQ+ComicSansMS"/>
              </a:rPr>
              <a:t>•</a:t>
            </a:r>
          </a:p>
          <a:p>
            <a:pPr marL="0" marR="0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LWTTHQ+ComicSansMS"/>
                <a:cs typeface="LWTTHQ+ComicSansMS"/>
              </a:rPr>
              <a:t>•</a:t>
            </a:r>
          </a:p>
          <a:p>
            <a:pPr marL="0" marR="0">
              <a:lnSpc>
                <a:spcPts val="2099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LWTTHQ+ComicSansMS"/>
                <a:cs typeface="LWTTHQ+ComicSansMS"/>
              </a:rPr>
              <a:t>•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053513" y="5771105"/>
            <a:ext cx="4297643" cy="5702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640" marR="0">
              <a:lnSpc>
                <a:spcPts val="209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LWTTHQ+ComicSansMS"/>
                <a:cs typeface="LWTTHQ+ComicSansMS"/>
              </a:rPr>
              <a:t>Website:</a:t>
            </a:r>
            <a:r>
              <a:rPr dirty="0" sz="15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1500" u="sng">
                <a:solidFill>
                  <a:srgbClr val="0432fe"/>
                </a:solidFill>
                <a:latin typeface="PLEHRB+ComicSansMS-Bold"/>
                <a:cs typeface="PLEHRB+ComicSansMS-Bol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www.salvationarmy.org.uk/worthing</a:t>
            </a:r>
          </a:p>
          <a:p>
            <a:pPr marL="0" marR="0">
              <a:lnSpc>
                <a:spcPts val="2090"/>
              </a:lnSpc>
              <a:spcBef>
                <a:spcPts val="9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LWTTHQ+ComicSansMS"/>
                <a:cs typeface="LWTTHQ+ComicSansMS"/>
              </a:rPr>
              <a:t>Facebook:</a:t>
            </a:r>
            <a:r>
              <a:rPr dirty="0" sz="1500" spc="448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1500">
                <a:solidFill>
                  <a:srgbClr val="000000"/>
                </a:solidFill>
                <a:latin typeface="LWTTHQ+ComicSansMS"/>
                <a:cs typeface="LWTTHQ+ComicSansMS"/>
              </a:rPr>
              <a:t>Worthing</a:t>
            </a:r>
            <a:r>
              <a:rPr dirty="0" sz="15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1500">
                <a:solidFill>
                  <a:srgbClr val="000000"/>
                </a:solidFill>
                <a:latin typeface="LWTTHQ+ComicSansMS"/>
                <a:cs typeface="LWTTHQ+ComicSansMS"/>
              </a:rPr>
              <a:t>Salvation</a:t>
            </a:r>
            <a:r>
              <a:rPr dirty="0" sz="15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1500">
                <a:solidFill>
                  <a:srgbClr val="000000"/>
                </a:solidFill>
                <a:latin typeface="LWTTHQ+ComicSansMS"/>
                <a:cs typeface="LWTTHQ+ComicSansMS"/>
              </a:rPr>
              <a:t>Army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053475" y="6304505"/>
            <a:ext cx="5583223" cy="3035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9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LWTTHQ+ComicSansMS"/>
                <a:cs typeface="LWTTHQ+ComicSansMS"/>
              </a:rPr>
              <a:t>Email:</a:t>
            </a:r>
            <a:r>
              <a:rPr dirty="0" sz="15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1500" u="sng">
                <a:solidFill>
                  <a:srgbClr val="0432fe"/>
                </a:solidFill>
                <a:latin typeface="PLEHRB+ComicSansMS-Bold"/>
                <a:cs typeface="PLEHRB+ComicSansMS-Bol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worthing@salvationarmy.org.uk</a:t>
            </a:r>
            <a:r>
              <a:rPr dirty="0" sz="1500" spc="1418">
                <a:solidFill>
                  <a:srgbClr val="0432fe"/>
                </a:solidFill>
                <a:latin typeface="PLEHRB+ComicSansMS-Bold"/>
                <a:cs typeface="PLEHRB+ComicSansMS-Bol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500">
                <a:solidFill>
                  <a:srgbClr val="000000"/>
                </a:solidFill>
                <a:latin typeface="LWTTHQ+ComicSansMS"/>
                <a:cs typeface="LWTTHQ+ComicSansMS"/>
              </a:rPr>
              <a:t>Tel:</a:t>
            </a:r>
            <a:r>
              <a:rPr dirty="0" sz="1500" spc="448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1500">
                <a:solidFill>
                  <a:srgbClr val="000000"/>
                </a:solidFill>
                <a:latin typeface="LWTTHQ+ComicSansMS"/>
                <a:cs typeface="LWTTHQ+ComicSansMS"/>
              </a:rPr>
              <a:t>01903</a:t>
            </a:r>
            <a:r>
              <a:rPr dirty="0" sz="15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1500">
                <a:solidFill>
                  <a:srgbClr val="000000"/>
                </a:solidFill>
                <a:latin typeface="LWTTHQ+ComicSansMS"/>
                <a:cs typeface="LWTTHQ+ComicSansMS"/>
              </a:rPr>
              <a:t>234497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910500" y="6848803"/>
            <a:ext cx="1424396" cy="5588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>
                <a:solidFill>
                  <a:srgbClr val="000000"/>
                </a:solidFill>
                <a:latin typeface="FRNVEI+Verdana"/>
                <a:cs typeface="FRNVEI+Verdana"/>
              </a:rPr>
              <a:t>9.</a:t>
            </a:r>
            <a:r>
              <a:rPr dirty="0" sz="1700">
                <a:solidFill>
                  <a:srgbClr val="000000"/>
                </a:solidFill>
                <a:latin typeface="WHQRCM+Helvetica"/>
                <a:cs typeface="WHQRCM+Helvetica"/>
              </a:rPr>
              <a:t>Hydrangea</a:t>
            </a:r>
          </a:p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>
                <a:solidFill>
                  <a:srgbClr val="000000"/>
                </a:solidFill>
                <a:latin typeface="FRNVEI+Verdana"/>
                <a:cs typeface="FRNVEI+Verdana"/>
              </a:rPr>
              <a:t>10.</a:t>
            </a:r>
            <a:r>
              <a:rPr dirty="0" sz="1700">
                <a:solidFill>
                  <a:srgbClr val="000000"/>
                </a:solidFill>
                <a:latin typeface="WHQRCM+Helvetica"/>
                <a:cs typeface="WHQRCM+Helvetica"/>
              </a:rPr>
              <a:t>Buxton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0693400" cy="7556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559284" y="705737"/>
            <a:ext cx="191236" cy="2008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81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ESJDIC+HelveticaNeue"/>
                <a:cs typeface="ESJDIC+HelveticaNeue"/>
              </a:rPr>
              <a:t>ꢀ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907043" y="874036"/>
            <a:ext cx="5871696" cy="39206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PLEHRB+ComicSansMS-Bold"/>
                <a:cs typeface="PLEHRB+ComicSansMS-Bold"/>
              </a:rPr>
              <a:t>Why</a:t>
            </a:r>
            <a:r>
              <a:rPr dirty="0" sz="2000" spc="368">
                <a:solidFill>
                  <a:srgbClr val="000000"/>
                </a:solidFill>
                <a:latin typeface="PLEHRB+ComicSansMS-Bold"/>
                <a:cs typeface="PLEHRB+ComicSansMS-Bold"/>
              </a:rPr>
              <a:t> </a:t>
            </a:r>
            <a:r>
              <a:rPr dirty="0" sz="2000">
                <a:solidFill>
                  <a:srgbClr val="000000"/>
                </a:solidFill>
                <a:latin typeface="PLEHRB+ComicSansMS-Bold"/>
                <a:cs typeface="PLEHRB+ComicSansMS-Bold"/>
              </a:rPr>
              <a:t>can’t</a:t>
            </a:r>
            <a:r>
              <a:rPr dirty="0" sz="2000" spc="367">
                <a:solidFill>
                  <a:srgbClr val="000000"/>
                </a:solidFill>
                <a:latin typeface="PLEHRB+ComicSansMS-Bold"/>
                <a:cs typeface="PLEHRB+ComicSansMS-Bold"/>
              </a:rPr>
              <a:t> </a:t>
            </a:r>
            <a:r>
              <a:rPr dirty="0" sz="2000">
                <a:solidFill>
                  <a:srgbClr val="000000"/>
                </a:solidFill>
                <a:latin typeface="PLEHRB+ComicSansMS-Bold"/>
                <a:cs typeface="PLEHRB+ComicSansMS-Bold"/>
              </a:rPr>
              <a:t>we</a:t>
            </a:r>
            <a:r>
              <a:rPr dirty="0" sz="2000" spc="368">
                <a:solidFill>
                  <a:srgbClr val="000000"/>
                </a:solidFill>
                <a:latin typeface="PLEHRB+ComicSansMS-Bold"/>
                <a:cs typeface="PLEHRB+ComicSansMS-Bold"/>
              </a:rPr>
              <a:t> </a:t>
            </a:r>
            <a:r>
              <a:rPr dirty="0" sz="2000">
                <a:solidFill>
                  <a:srgbClr val="000000"/>
                </a:solidFill>
                <a:latin typeface="PLEHRB+ComicSansMS-Bold"/>
                <a:cs typeface="PLEHRB+ComicSansMS-Bold"/>
              </a:rPr>
              <a:t>live</a:t>
            </a:r>
            <a:r>
              <a:rPr dirty="0" sz="2000" spc="368">
                <a:solidFill>
                  <a:srgbClr val="000000"/>
                </a:solidFill>
                <a:latin typeface="PLEHRB+ComicSansMS-Bold"/>
                <a:cs typeface="PLEHRB+ComicSansMS-Bold"/>
              </a:rPr>
              <a:t> </a:t>
            </a:r>
            <a:r>
              <a:rPr dirty="0" sz="2000">
                <a:solidFill>
                  <a:srgbClr val="000000"/>
                </a:solidFill>
                <a:latin typeface="PLEHRB+ComicSansMS-Bold"/>
                <a:cs typeface="PLEHRB+ComicSansMS-Bold"/>
              </a:rPr>
              <a:t>without</a:t>
            </a:r>
            <a:r>
              <a:rPr dirty="0" sz="2000" spc="367">
                <a:solidFill>
                  <a:srgbClr val="000000"/>
                </a:solidFill>
                <a:latin typeface="PLEHRB+ComicSansMS-Bold"/>
                <a:cs typeface="PLEHRB+ComicSansMS-Bold"/>
              </a:rPr>
              <a:t> </a:t>
            </a:r>
            <a:r>
              <a:rPr dirty="0" sz="2000">
                <a:solidFill>
                  <a:srgbClr val="000000"/>
                </a:solidFill>
                <a:latin typeface="PLEHRB+ComicSansMS-Bold"/>
                <a:cs typeface="PLEHRB+ComicSansMS-Bold"/>
              </a:rPr>
              <a:t>the</a:t>
            </a:r>
            <a:r>
              <a:rPr dirty="0" sz="2000" spc="367">
                <a:solidFill>
                  <a:srgbClr val="000000"/>
                </a:solidFill>
                <a:latin typeface="PLEHRB+ComicSansMS-Bold"/>
                <a:cs typeface="PLEHRB+ComicSansMS-Bold"/>
              </a:rPr>
              <a:t> </a:t>
            </a:r>
            <a:r>
              <a:rPr dirty="0" sz="2000">
                <a:solidFill>
                  <a:srgbClr val="000000"/>
                </a:solidFill>
                <a:latin typeface="PLEHRB+ComicSansMS-Bold"/>
                <a:cs typeface="PLEHRB+ComicSansMS-Bold"/>
              </a:rPr>
              <a:t>Water</a:t>
            </a:r>
            <a:r>
              <a:rPr dirty="0" sz="2000" spc="367">
                <a:solidFill>
                  <a:srgbClr val="000000"/>
                </a:solidFill>
                <a:latin typeface="PLEHRB+ComicSansMS-Bold"/>
                <a:cs typeface="PLEHRB+ComicSansMS-Bold"/>
              </a:rPr>
              <a:t> </a:t>
            </a:r>
            <a:r>
              <a:rPr dirty="0" sz="2000">
                <a:solidFill>
                  <a:srgbClr val="000000"/>
                </a:solidFill>
                <a:latin typeface="PLEHRB+ComicSansMS-Bold"/>
                <a:cs typeface="PLEHRB+ComicSansMS-Bold"/>
              </a:rPr>
              <a:t>of</a:t>
            </a:r>
            <a:r>
              <a:rPr dirty="0" sz="2000" spc="367">
                <a:solidFill>
                  <a:srgbClr val="000000"/>
                </a:solidFill>
                <a:latin typeface="PLEHRB+ComicSansMS-Bold"/>
                <a:cs typeface="PLEHRB+ComicSansMS-Bold"/>
              </a:rPr>
              <a:t> </a:t>
            </a:r>
            <a:r>
              <a:rPr dirty="0" sz="2000">
                <a:solidFill>
                  <a:srgbClr val="000000"/>
                </a:solidFill>
                <a:latin typeface="PLEHRB+ComicSansMS-Bold"/>
                <a:cs typeface="PLEHRB+ComicSansMS-Bold"/>
              </a:rPr>
              <a:t>Life?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552494" y="1583599"/>
            <a:ext cx="6243309" cy="1206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789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Whilst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man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can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live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physically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for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three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GHGNVF+Helvetica-Bold"/>
                <a:cs typeface="GHGNVF+Helvetica-Bold"/>
              </a:rPr>
              <a:t>weeks</a:t>
            </a:r>
            <a:r>
              <a:rPr dirty="0" sz="2000">
                <a:solidFill>
                  <a:srgbClr val="000000"/>
                </a:solidFill>
                <a:latin typeface="GHGNVF+Helvetica-Bold"/>
                <a:cs typeface="GHGNVF+Helvetica-Bold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without</a:t>
            </a:r>
          </a:p>
          <a:p>
            <a:pPr marL="6789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food,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or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only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three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GHGNVF+Helvetica-Bold"/>
                <a:cs typeface="GHGNVF+Helvetica-Bold"/>
              </a:rPr>
              <a:t>days</a:t>
            </a:r>
            <a:r>
              <a:rPr dirty="0" sz="2000">
                <a:solidFill>
                  <a:srgbClr val="000000"/>
                </a:solidFill>
                <a:latin typeface="GHGNVF+Helvetica-Bold"/>
                <a:cs typeface="GHGNVF+Helvetica-Bold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without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 spc="-22">
                <a:solidFill>
                  <a:srgbClr val="000000"/>
                </a:solidFill>
                <a:latin typeface="WHQRCM+Helvetica"/>
                <a:cs typeface="WHQRCM+Helvetica"/>
              </a:rPr>
              <a:t>water,</a:t>
            </a:r>
            <a:r>
              <a:rPr dirty="0" sz="2000" spc="22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Jesus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said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to</a:t>
            </a:r>
          </a:p>
          <a:p>
            <a:pPr marL="6789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Nicodemus,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“No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one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can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enter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the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Kingdom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of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God</a:t>
            </a:r>
          </a:p>
          <a:p>
            <a:pPr marL="0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without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being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born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of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water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and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the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Spirit.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20000" y="2955199"/>
            <a:ext cx="9371367" cy="1206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Solomon,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who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wrote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this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proverb,</a:t>
            </a:r>
            <a:r>
              <a:rPr dirty="0" sz="2000" spc="557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used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the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picture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of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a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well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of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water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to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point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us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to</a:t>
            </a:r>
          </a:p>
          <a:p>
            <a:pPr marL="0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our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need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to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guard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our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heart.</a:t>
            </a:r>
            <a:r>
              <a:rPr dirty="0" sz="2000" spc="557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Just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as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physical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life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depends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on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water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so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our</a:t>
            </a:r>
          </a:p>
          <a:p>
            <a:pPr marL="0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spiritual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life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depends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on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us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having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a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pure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heart.This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happens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when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we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ask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the</a:t>
            </a:r>
          </a:p>
          <a:p>
            <a:pPr marL="0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Lord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to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forgive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us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and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share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our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lives.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20000" y="4479200"/>
            <a:ext cx="4895595" cy="596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Our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actions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come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from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the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things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we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think</a:t>
            </a:r>
          </a:p>
          <a:p>
            <a:pPr marL="0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and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believe.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20000" y="5393600"/>
            <a:ext cx="4792682" cy="596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When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our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heart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is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right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and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pure,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we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can</a:t>
            </a:r>
          </a:p>
          <a:p>
            <a:pPr marL="0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obey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God’s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word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and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apply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it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to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our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lives.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20000" y="6258837"/>
            <a:ext cx="4709344" cy="39206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Here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is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a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prayer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we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can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pray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each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day.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0693400" cy="7556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0693400" cy="7556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0693400" cy="7556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086683" y="770800"/>
            <a:ext cx="4062941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GHGNVF+Helvetica-Bold"/>
                <a:cs typeface="GHGNVF+Helvetica-Bold"/>
              </a:rPr>
              <a:t>Jesus</a:t>
            </a:r>
            <a:r>
              <a:rPr dirty="0" sz="2000">
                <a:solidFill>
                  <a:srgbClr val="000000"/>
                </a:solidFill>
                <a:latin typeface="GHGNVF+Helvetica-Bold"/>
                <a:cs typeface="GHGNVF+Helvetica-Bold"/>
              </a:rPr>
              <a:t> </a:t>
            </a:r>
            <a:r>
              <a:rPr dirty="0" sz="2000">
                <a:solidFill>
                  <a:srgbClr val="000000"/>
                </a:solidFill>
                <a:latin typeface="GHGNVF+Helvetica-Bold"/>
                <a:cs typeface="GHGNVF+Helvetica-Bold"/>
              </a:rPr>
              <a:t>offers</a:t>
            </a:r>
            <a:r>
              <a:rPr dirty="0" sz="2000">
                <a:solidFill>
                  <a:srgbClr val="000000"/>
                </a:solidFill>
                <a:latin typeface="GHGNVF+Helvetica-Bold"/>
                <a:cs typeface="GHGNVF+Helvetica-Bold"/>
              </a:rPr>
              <a:t> </a:t>
            </a:r>
            <a:r>
              <a:rPr dirty="0" sz="2000">
                <a:solidFill>
                  <a:srgbClr val="000000"/>
                </a:solidFill>
                <a:latin typeface="GHGNVF+Helvetica-Bold"/>
                <a:cs typeface="GHGNVF+Helvetica-Bold"/>
              </a:rPr>
              <a:t>us</a:t>
            </a:r>
            <a:r>
              <a:rPr dirty="0" sz="2000">
                <a:solidFill>
                  <a:srgbClr val="000000"/>
                </a:solidFill>
                <a:latin typeface="GHGNVF+Helvetica-Bold"/>
                <a:cs typeface="GHGNVF+Helvetica-Bold"/>
              </a:rPr>
              <a:t> </a:t>
            </a:r>
            <a:r>
              <a:rPr dirty="0" sz="2000">
                <a:solidFill>
                  <a:srgbClr val="000000"/>
                </a:solidFill>
                <a:latin typeface="GHGNVF+Helvetica-Bold"/>
                <a:cs typeface="GHGNVF+Helvetica-Bold"/>
              </a:rPr>
              <a:t>life</a:t>
            </a:r>
            <a:r>
              <a:rPr dirty="0" sz="2000">
                <a:solidFill>
                  <a:srgbClr val="000000"/>
                </a:solidFill>
                <a:latin typeface="GHGNVF+Helvetica-Bold"/>
                <a:cs typeface="GHGNVF+Helvetica-Bold"/>
              </a:rPr>
              <a:t> </a:t>
            </a:r>
            <a:r>
              <a:rPr dirty="0" sz="2000">
                <a:solidFill>
                  <a:srgbClr val="000000"/>
                </a:solidFill>
                <a:latin typeface="GHGNVF+Helvetica-Bold"/>
                <a:cs typeface="GHGNVF+Helvetica-Bold"/>
              </a:rPr>
              <a:t>giving</a:t>
            </a:r>
            <a:r>
              <a:rPr dirty="0" sz="2000">
                <a:solidFill>
                  <a:srgbClr val="000000"/>
                </a:solidFill>
                <a:latin typeface="GHGNVF+Helvetica-Bold"/>
                <a:cs typeface="GHGNVF+Helvetica-Bold"/>
              </a:rPr>
              <a:t> </a:t>
            </a:r>
            <a:r>
              <a:rPr dirty="0" sz="2000" spc="-22">
                <a:solidFill>
                  <a:srgbClr val="000000"/>
                </a:solidFill>
                <a:latin typeface="GHGNVF+Helvetica-Bold"/>
                <a:cs typeface="GHGNVF+Helvetica-Bold"/>
              </a:rPr>
              <a:t>water.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20000" y="1227999"/>
            <a:ext cx="6786625" cy="151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Jesus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was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tired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and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so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He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sat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by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a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well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whilst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His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disciples</a:t>
            </a:r>
          </a:p>
          <a:p>
            <a:pPr marL="0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went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to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get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food.</a:t>
            </a:r>
            <a:r>
              <a:rPr dirty="0" sz="2000" spc="-107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A</a:t>
            </a:r>
            <a:r>
              <a:rPr dirty="0" sz="2000" spc="-108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woman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came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to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the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well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to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get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some</a:t>
            </a:r>
          </a:p>
          <a:p>
            <a:pPr marL="0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water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and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Jesus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asked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her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for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a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drink.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She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was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surprised</a:t>
            </a:r>
          </a:p>
          <a:p>
            <a:pPr marL="0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that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a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Jewish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man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would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ask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 spc="-27">
                <a:solidFill>
                  <a:srgbClr val="000000"/>
                </a:solidFill>
                <a:latin typeface="WHQRCM+Helvetica"/>
                <a:cs typeface="WHQRCM+Helvetica"/>
              </a:rPr>
              <a:t>her,</a:t>
            </a:r>
            <a:r>
              <a:rPr dirty="0" sz="2000" spc="28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a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Samaritan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woman,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for</a:t>
            </a:r>
          </a:p>
          <a:p>
            <a:pPr marL="0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anything!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20000" y="2904399"/>
            <a:ext cx="7183848" cy="901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But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Jesus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knew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that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this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woman’s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heart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could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be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healed</a:t>
            </a:r>
          </a:p>
          <a:p>
            <a:pPr marL="0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and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her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life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changed.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He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knew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that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it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didn’t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matter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what</a:t>
            </a:r>
          </a:p>
          <a:p>
            <a:pPr marL="0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she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was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on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the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outside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because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He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could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ﬁll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her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on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the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inside.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20000" y="3971199"/>
            <a:ext cx="9017545" cy="1206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Jesus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told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her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that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He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had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water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that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would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keep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her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from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ever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being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thirsty</a:t>
            </a:r>
          </a:p>
          <a:p>
            <a:pPr marL="0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again.</a:t>
            </a:r>
            <a:r>
              <a:rPr dirty="0" sz="2000" spc="557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 spc="-36">
                <a:solidFill>
                  <a:srgbClr val="000000"/>
                </a:solidFill>
                <a:latin typeface="WHQRCM+Helvetica"/>
                <a:cs typeface="WHQRCM+Helvetica"/>
              </a:rPr>
              <a:t>“Yes,</a:t>
            </a:r>
            <a:r>
              <a:rPr dirty="0" sz="2000" spc="37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please”,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she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said.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“I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would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like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that!”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So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He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gave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her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this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 spc="-18">
                <a:solidFill>
                  <a:srgbClr val="000000"/>
                </a:solidFill>
                <a:latin typeface="WHQRCM+Helvetica"/>
                <a:cs typeface="WHQRCM+Helvetica"/>
              </a:rPr>
              <a:t>answer.</a:t>
            </a:r>
          </a:p>
          <a:p>
            <a:pPr marL="0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“The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water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that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I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will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give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you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will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become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in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you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a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spring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of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water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welling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up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to</a:t>
            </a:r>
          </a:p>
          <a:p>
            <a:pPr marL="0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eternal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life.”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20000" y="5342800"/>
            <a:ext cx="9328660" cy="596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When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we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invite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the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Lord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to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share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our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lives,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a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river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of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life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giving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water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starts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to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ﬂow</a:t>
            </a:r>
          </a:p>
          <a:p>
            <a:pPr marL="0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that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will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bring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us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into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His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eternal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 </a:t>
            </a:r>
            <a:r>
              <a:rPr dirty="0" sz="2000">
                <a:solidFill>
                  <a:srgbClr val="000000"/>
                </a:solidFill>
                <a:latin typeface="WHQRCM+Helvetica"/>
                <a:cs typeface="WHQRCM+Helvetica"/>
              </a:rPr>
              <a:t>Kingdom.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20000" y="6104800"/>
            <a:ext cx="9359273" cy="622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100">
                <a:solidFill>
                  <a:srgbClr val="000000"/>
                </a:solidFill>
                <a:latin typeface="VQSEUF+Helvetica-BoldOblique"/>
                <a:cs typeface="VQSEUF+Helvetica-BoldOblique"/>
              </a:rPr>
              <a:t>Prayer:</a:t>
            </a:r>
            <a:r>
              <a:rPr dirty="0" sz="2100" spc="60">
                <a:solidFill>
                  <a:srgbClr val="000000"/>
                </a:solidFill>
                <a:latin typeface="VQSEUF+Helvetica-BoldOblique"/>
                <a:cs typeface="VQSEUF+Helvetica-BoldOblique"/>
              </a:rPr>
              <a:t> </a:t>
            </a:r>
            <a:r>
              <a:rPr dirty="0" sz="2100" spc="-19">
                <a:solidFill>
                  <a:srgbClr val="000000"/>
                </a:solidFill>
                <a:latin typeface="LCKDEJ+Helvetica-Oblique"/>
                <a:cs typeface="LCKDEJ+Helvetica-Oblique"/>
              </a:rPr>
              <a:t>Father,</a:t>
            </a:r>
            <a:r>
              <a:rPr dirty="0" sz="2100" spc="20">
                <a:solidFill>
                  <a:srgbClr val="000000"/>
                </a:solidFill>
                <a:latin typeface="LCKDEJ+Helvetica-Oblique"/>
                <a:cs typeface="LCKDEJ+Helvetica-Oblique"/>
              </a:rPr>
              <a:t> </a:t>
            </a:r>
            <a:r>
              <a:rPr dirty="0" sz="2100">
                <a:solidFill>
                  <a:srgbClr val="000000"/>
                </a:solidFill>
                <a:latin typeface="LCKDEJ+Helvetica-Oblique"/>
                <a:cs typeface="LCKDEJ+Helvetica-Oblique"/>
              </a:rPr>
              <a:t>like</a:t>
            </a:r>
            <a:r>
              <a:rPr dirty="0" sz="2100">
                <a:solidFill>
                  <a:srgbClr val="000000"/>
                </a:solidFill>
                <a:latin typeface="LCKDEJ+Helvetica-Oblique"/>
                <a:cs typeface="LCKDEJ+Helvetica-Oblique"/>
              </a:rPr>
              <a:t> </a:t>
            </a:r>
            <a:r>
              <a:rPr dirty="0" sz="2100">
                <a:solidFill>
                  <a:srgbClr val="000000"/>
                </a:solidFill>
                <a:latin typeface="LCKDEJ+Helvetica-Oblique"/>
                <a:cs typeface="LCKDEJ+Helvetica-Oblique"/>
              </a:rPr>
              <a:t>the</a:t>
            </a:r>
            <a:r>
              <a:rPr dirty="0" sz="2100">
                <a:solidFill>
                  <a:srgbClr val="000000"/>
                </a:solidFill>
                <a:latin typeface="LCKDEJ+Helvetica-Oblique"/>
                <a:cs typeface="LCKDEJ+Helvetica-Oblique"/>
              </a:rPr>
              <a:t> </a:t>
            </a:r>
            <a:r>
              <a:rPr dirty="0" sz="2100">
                <a:solidFill>
                  <a:srgbClr val="000000"/>
                </a:solidFill>
                <a:latin typeface="LCKDEJ+Helvetica-Oblique"/>
                <a:cs typeface="LCKDEJ+Helvetica-Oblique"/>
              </a:rPr>
              <a:t>Samaritan</a:t>
            </a:r>
            <a:r>
              <a:rPr dirty="0" sz="2100">
                <a:solidFill>
                  <a:srgbClr val="000000"/>
                </a:solidFill>
                <a:latin typeface="LCKDEJ+Helvetica-Oblique"/>
                <a:cs typeface="LCKDEJ+Helvetica-Oblique"/>
              </a:rPr>
              <a:t> </a:t>
            </a:r>
            <a:r>
              <a:rPr dirty="0" sz="2100">
                <a:solidFill>
                  <a:srgbClr val="000000"/>
                </a:solidFill>
                <a:latin typeface="LCKDEJ+Helvetica-Oblique"/>
                <a:cs typeface="LCKDEJ+Helvetica-Oblique"/>
              </a:rPr>
              <a:t>women,</a:t>
            </a:r>
            <a:r>
              <a:rPr dirty="0" sz="2100">
                <a:solidFill>
                  <a:srgbClr val="000000"/>
                </a:solidFill>
                <a:latin typeface="LCKDEJ+Helvetica-Oblique"/>
                <a:cs typeface="LCKDEJ+Helvetica-Oblique"/>
              </a:rPr>
              <a:t> </a:t>
            </a:r>
            <a:r>
              <a:rPr dirty="0" sz="2100">
                <a:solidFill>
                  <a:srgbClr val="000000"/>
                </a:solidFill>
                <a:latin typeface="LCKDEJ+Helvetica-Oblique"/>
                <a:cs typeface="LCKDEJ+Helvetica-Oblique"/>
              </a:rPr>
              <a:t>I</a:t>
            </a:r>
            <a:r>
              <a:rPr dirty="0" sz="2100">
                <a:solidFill>
                  <a:srgbClr val="000000"/>
                </a:solidFill>
                <a:latin typeface="LCKDEJ+Helvetica-Oblique"/>
                <a:cs typeface="LCKDEJ+Helvetica-Oblique"/>
              </a:rPr>
              <a:t> </a:t>
            </a:r>
            <a:r>
              <a:rPr dirty="0" sz="2100">
                <a:solidFill>
                  <a:srgbClr val="000000"/>
                </a:solidFill>
                <a:latin typeface="LCKDEJ+Helvetica-Oblique"/>
                <a:cs typeface="LCKDEJ+Helvetica-Oblique"/>
              </a:rPr>
              <a:t>come</a:t>
            </a:r>
            <a:r>
              <a:rPr dirty="0" sz="2100">
                <a:solidFill>
                  <a:srgbClr val="000000"/>
                </a:solidFill>
                <a:latin typeface="LCKDEJ+Helvetica-Oblique"/>
                <a:cs typeface="LCKDEJ+Helvetica-Oblique"/>
              </a:rPr>
              <a:t> </a:t>
            </a:r>
            <a:r>
              <a:rPr dirty="0" sz="2100">
                <a:solidFill>
                  <a:srgbClr val="000000"/>
                </a:solidFill>
                <a:latin typeface="LCKDEJ+Helvetica-Oblique"/>
                <a:cs typeface="LCKDEJ+Helvetica-Oblique"/>
              </a:rPr>
              <a:t>to</a:t>
            </a:r>
            <a:r>
              <a:rPr dirty="0" sz="2100" spc="-36">
                <a:solidFill>
                  <a:srgbClr val="000000"/>
                </a:solidFill>
                <a:latin typeface="LCKDEJ+Helvetica-Oblique"/>
                <a:cs typeface="LCKDEJ+Helvetica-Oblique"/>
              </a:rPr>
              <a:t> </a:t>
            </a:r>
            <a:r>
              <a:rPr dirty="0" sz="2100" spc="-48">
                <a:solidFill>
                  <a:srgbClr val="000000"/>
                </a:solidFill>
                <a:latin typeface="LCKDEJ+Helvetica-Oblique"/>
                <a:cs typeface="LCKDEJ+Helvetica-Oblique"/>
              </a:rPr>
              <a:t>You,</a:t>
            </a:r>
            <a:r>
              <a:rPr dirty="0" sz="2100" spc="49">
                <a:solidFill>
                  <a:srgbClr val="000000"/>
                </a:solidFill>
                <a:latin typeface="LCKDEJ+Helvetica-Oblique"/>
                <a:cs typeface="LCKDEJ+Helvetica-Oblique"/>
              </a:rPr>
              <a:t> </a:t>
            </a:r>
            <a:r>
              <a:rPr dirty="0" sz="2100">
                <a:solidFill>
                  <a:srgbClr val="000000"/>
                </a:solidFill>
                <a:latin typeface="LCKDEJ+Helvetica-Oblique"/>
                <a:cs typeface="LCKDEJ+Helvetica-Oblique"/>
              </a:rPr>
              <a:t>needing</a:t>
            </a:r>
            <a:r>
              <a:rPr dirty="0" sz="2100">
                <a:solidFill>
                  <a:srgbClr val="000000"/>
                </a:solidFill>
                <a:latin typeface="LCKDEJ+Helvetica-Oblique"/>
                <a:cs typeface="LCKDEJ+Helvetica-Oblique"/>
              </a:rPr>
              <a:t> </a:t>
            </a:r>
            <a:r>
              <a:rPr dirty="0" sz="2100">
                <a:solidFill>
                  <a:srgbClr val="000000"/>
                </a:solidFill>
                <a:latin typeface="LCKDEJ+Helvetica-Oblique"/>
                <a:cs typeface="LCKDEJ+Helvetica-Oblique"/>
              </a:rPr>
              <a:t>everything.</a:t>
            </a:r>
          </a:p>
          <a:p>
            <a:pPr marL="0" marR="0">
              <a:lnSpc>
                <a:spcPts val="21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100">
                <a:solidFill>
                  <a:srgbClr val="000000"/>
                </a:solidFill>
                <a:latin typeface="LCKDEJ+Helvetica-Oblique"/>
                <a:cs typeface="LCKDEJ+Helvetica-Oblique"/>
              </a:rPr>
              <a:t>Forgive</a:t>
            </a:r>
            <a:r>
              <a:rPr dirty="0" sz="2100">
                <a:solidFill>
                  <a:srgbClr val="000000"/>
                </a:solidFill>
                <a:latin typeface="LCKDEJ+Helvetica-Oblique"/>
                <a:cs typeface="LCKDEJ+Helvetica-Oblique"/>
              </a:rPr>
              <a:t> </a:t>
            </a:r>
            <a:r>
              <a:rPr dirty="0" sz="2100">
                <a:solidFill>
                  <a:srgbClr val="000000"/>
                </a:solidFill>
                <a:latin typeface="LCKDEJ+Helvetica-Oblique"/>
                <a:cs typeface="LCKDEJ+Helvetica-Oblique"/>
              </a:rPr>
              <a:t>me,</a:t>
            </a:r>
            <a:r>
              <a:rPr dirty="0" sz="2100">
                <a:solidFill>
                  <a:srgbClr val="000000"/>
                </a:solidFill>
                <a:latin typeface="LCKDEJ+Helvetica-Oblique"/>
                <a:cs typeface="LCKDEJ+Helvetica-Oblique"/>
              </a:rPr>
              <a:t> </a:t>
            </a:r>
            <a:r>
              <a:rPr dirty="0" sz="2100">
                <a:solidFill>
                  <a:srgbClr val="000000"/>
                </a:solidFill>
                <a:latin typeface="LCKDEJ+Helvetica-Oblique"/>
                <a:cs typeface="LCKDEJ+Helvetica-Oblique"/>
              </a:rPr>
              <a:t>live</a:t>
            </a:r>
            <a:r>
              <a:rPr dirty="0" sz="2100">
                <a:solidFill>
                  <a:srgbClr val="000000"/>
                </a:solidFill>
                <a:latin typeface="LCKDEJ+Helvetica-Oblique"/>
                <a:cs typeface="LCKDEJ+Helvetica-Oblique"/>
              </a:rPr>
              <a:t> </a:t>
            </a:r>
            <a:r>
              <a:rPr dirty="0" sz="2100">
                <a:solidFill>
                  <a:srgbClr val="000000"/>
                </a:solidFill>
                <a:latin typeface="LCKDEJ+Helvetica-Oblique"/>
                <a:cs typeface="LCKDEJ+Helvetica-Oblique"/>
              </a:rPr>
              <a:t>within</a:t>
            </a:r>
            <a:r>
              <a:rPr dirty="0" sz="2100">
                <a:solidFill>
                  <a:srgbClr val="000000"/>
                </a:solidFill>
                <a:latin typeface="LCKDEJ+Helvetica-Oblique"/>
                <a:cs typeface="LCKDEJ+Helvetica-Oblique"/>
              </a:rPr>
              <a:t> </a:t>
            </a:r>
            <a:r>
              <a:rPr dirty="0" sz="2100">
                <a:solidFill>
                  <a:srgbClr val="000000"/>
                </a:solidFill>
                <a:latin typeface="LCKDEJ+Helvetica-Oblique"/>
                <a:cs typeface="LCKDEJ+Helvetica-Oblique"/>
              </a:rPr>
              <a:t>me,</a:t>
            </a:r>
            <a:r>
              <a:rPr dirty="0" sz="2100">
                <a:solidFill>
                  <a:srgbClr val="000000"/>
                </a:solidFill>
                <a:latin typeface="LCKDEJ+Helvetica-Oblique"/>
                <a:cs typeface="LCKDEJ+Helvetica-Oblique"/>
              </a:rPr>
              <a:t> </a:t>
            </a:r>
            <a:r>
              <a:rPr dirty="0" sz="2100">
                <a:solidFill>
                  <a:srgbClr val="000000"/>
                </a:solidFill>
                <a:latin typeface="LCKDEJ+Helvetica-Oblique"/>
                <a:cs typeface="LCKDEJ+Helvetica-Oblique"/>
              </a:rPr>
              <a:t>and</a:t>
            </a:r>
            <a:r>
              <a:rPr dirty="0" sz="2100">
                <a:solidFill>
                  <a:srgbClr val="000000"/>
                </a:solidFill>
                <a:latin typeface="LCKDEJ+Helvetica-Oblique"/>
                <a:cs typeface="LCKDEJ+Helvetica-Oblique"/>
              </a:rPr>
              <a:t> </a:t>
            </a:r>
            <a:r>
              <a:rPr dirty="0" sz="2100">
                <a:solidFill>
                  <a:srgbClr val="000000"/>
                </a:solidFill>
                <a:latin typeface="LCKDEJ+Helvetica-Oblique"/>
                <a:cs typeface="LCKDEJ+Helvetica-Oblique"/>
              </a:rPr>
              <a:t>let</a:t>
            </a:r>
            <a:r>
              <a:rPr dirty="0" sz="2100" spc="-35">
                <a:solidFill>
                  <a:srgbClr val="000000"/>
                </a:solidFill>
                <a:latin typeface="LCKDEJ+Helvetica-Oblique"/>
                <a:cs typeface="LCKDEJ+Helvetica-Oblique"/>
              </a:rPr>
              <a:t> </a:t>
            </a:r>
            <a:r>
              <a:rPr dirty="0" sz="2100" spc="-48">
                <a:solidFill>
                  <a:srgbClr val="000000"/>
                </a:solidFill>
                <a:latin typeface="LCKDEJ+Helvetica-Oblique"/>
                <a:cs typeface="LCKDEJ+Helvetica-Oblique"/>
              </a:rPr>
              <a:t>Your</a:t>
            </a:r>
            <a:r>
              <a:rPr dirty="0" sz="2100" spc="48">
                <a:solidFill>
                  <a:srgbClr val="000000"/>
                </a:solidFill>
                <a:latin typeface="LCKDEJ+Helvetica-Oblique"/>
                <a:cs typeface="LCKDEJ+Helvetica-Oblique"/>
              </a:rPr>
              <a:t> </a:t>
            </a:r>
            <a:r>
              <a:rPr dirty="0" sz="2100">
                <a:solidFill>
                  <a:srgbClr val="000000"/>
                </a:solidFill>
                <a:latin typeface="LCKDEJ+Helvetica-Oblique"/>
                <a:cs typeface="LCKDEJ+Helvetica-Oblique"/>
              </a:rPr>
              <a:t>living</a:t>
            </a:r>
            <a:r>
              <a:rPr dirty="0" sz="2100">
                <a:solidFill>
                  <a:srgbClr val="000000"/>
                </a:solidFill>
                <a:latin typeface="LCKDEJ+Helvetica-Oblique"/>
                <a:cs typeface="LCKDEJ+Helvetica-Oblique"/>
              </a:rPr>
              <a:t> </a:t>
            </a:r>
            <a:r>
              <a:rPr dirty="0" sz="2100">
                <a:solidFill>
                  <a:srgbClr val="000000"/>
                </a:solidFill>
                <a:latin typeface="LCKDEJ+Helvetica-Oblique"/>
                <a:cs typeface="LCKDEJ+Helvetica-Oblique"/>
              </a:rPr>
              <a:t>water</a:t>
            </a:r>
            <a:r>
              <a:rPr dirty="0" sz="2100">
                <a:solidFill>
                  <a:srgbClr val="000000"/>
                </a:solidFill>
                <a:latin typeface="LCKDEJ+Helvetica-Oblique"/>
                <a:cs typeface="LCKDEJ+Helvetica-Oblique"/>
              </a:rPr>
              <a:t> </a:t>
            </a:r>
            <a:r>
              <a:rPr dirty="0" sz="2100">
                <a:solidFill>
                  <a:srgbClr val="000000"/>
                </a:solidFill>
                <a:latin typeface="LCKDEJ+Helvetica-Oblique"/>
                <a:cs typeface="LCKDEJ+Helvetica-Oblique"/>
              </a:rPr>
              <a:t>ﬂow</a:t>
            </a:r>
            <a:r>
              <a:rPr dirty="0" sz="2100">
                <a:solidFill>
                  <a:srgbClr val="000000"/>
                </a:solidFill>
                <a:latin typeface="LCKDEJ+Helvetica-Oblique"/>
                <a:cs typeface="LCKDEJ+Helvetica-Oblique"/>
              </a:rPr>
              <a:t> </a:t>
            </a:r>
            <a:r>
              <a:rPr dirty="0" sz="2100">
                <a:solidFill>
                  <a:srgbClr val="000000"/>
                </a:solidFill>
                <a:latin typeface="LCKDEJ+Helvetica-Oblique"/>
                <a:cs typeface="LCKDEJ+Helvetica-Oblique"/>
              </a:rPr>
              <a:t>in</a:t>
            </a:r>
            <a:r>
              <a:rPr dirty="0" sz="2100">
                <a:solidFill>
                  <a:srgbClr val="000000"/>
                </a:solidFill>
                <a:latin typeface="LCKDEJ+Helvetica-Oblique"/>
                <a:cs typeface="LCKDEJ+Helvetica-Oblique"/>
              </a:rPr>
              <a:t> </a:t>
            </a:r>
            <a:r>
              <a:rPr dirty="0" sz="2100">
                <a:solidFill>
                  <a:srgbClr val="000000"/>
                </a:solidFill>
                <a:latin typeface="LCKDEJ+Helvetica-Oblique"/>
                <a:cs typeface="LCKDEJ+Helvetica-Oblique"/>
              </a:rPr>
              <a:t>me.</a:t>
            </a:r>
            <a:r>
              <a:rPr dirty="0" sz="2100" spc="-113">
                <a:solidFill>
                  <a:srgbClr val="000000"/>
                </a:solidFill>
                <a:latin typeface="LCKDEJ+Helvetica-Oblique"/>
                <a:cs typeface="LCKDEJ+Helvetica-Oblique"/>
              </a:rPr>
              <a:t> </a:t>
            </a:r>
            <a:r>
              <a:rPr dirty="0" sz="2100">
                <a:solidFill>
                  <a:srgbClr val="000000"/>
                </a:solidFill>
                <a:latin typeface="LCKDEJ+Helvetica-Oblique"/>
                <a:cs typeface="LCKDEJ+Helvetica-Oblique"/>
              </a:rPr>
              <a:t>Amen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0693400" cy="7556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091937" y="721636"/>
            <a:ext cx="4297405" cy="39206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333333"/>
                </a:solidFill>
                <a:latin typeface="PLEHRB+ComicSansMS-Bold"/>
                <a:cs typeface="PLEHRB+ComicSansMS-Bold"/>
              </a:rPr>
              <a:t>Why</a:t>
            </a:r>
            <a:r>
              <a:rPr dirty="0" sz="2000" spc="368">
                <a:solidFill>
                  <a:srgbClr val="333333"/>
                </a:solidFill>
                <a:latin typeface="PLEHRB+ComicSansMS-Bold"/>
                <a:cs typeface="PLEHRB+ComicSansMS-Bold"/>
              </a:rPr>
              <a:t> </a:t>
            </a:r>
            <a:r>
              <a:rPr dirty="0" sz="2000">
                <a:solidFill>
                  <a:srgbClr val="333333"/>
                </a:solidFill>
                <a:latin typeface="PLEHRB+ComicSansMS-Bold"/>
                <a:cs typeface="PLEHRB+ComicSansMS-Bold"/>
              </a:rPr>
              <a:t>can’t</a:t>
            </a:r>
            <a:r>
              <a:rPr dirty="0" sz="2000" spc="367">
                <a:solidFill>
                  <a:srgbClr val="333333"/>
                </a:solidFill>
                <a:latin typeface="PLEHRB+ComicSansMS-Bold"/>
                <a:cs typeface="PLEHRB+ComicSansMS-Bold"/>
              </a:rPr>
              <a:t> </a:t>
            </a:r>
            <a:r>
              <a:rPr dirty="0" sz="2000">
                <a:solidFill>
                  <a:srgbClr val="333333"/>
                </a:solidFill>
                <a:latin typeface="PLEHRB+ComicSansMS-Bold"/>
                <a:cs typeface="PLEHRB+ComicSansMS-Bold"/>
              </a:rPr>
              <a:t>we</a:t>
            </a:r>
            <a:r>
              <a:rPr dirty="0" sz="2000" spc="368">
                <a:solidFill>
                  <a:srgbClr val="333333"/>
                </a:solidFill>
                <a:latin typeface="PLEHRB+ComicSansMS-Bold"/>
                <a:cs typeface="PLEHRB+ComicSansMS-Bold"/>
              </a:rPr>
              <a:t> </a:t>
            </a:r>
            <a:r>
              <a:rPr dirty="0" sz="2000">
                <a:solidFill>
                  <a:srgbClr val="333333"/>
                </a:solidFill>
                <a:latin typeface="PLEHRB+ComicSansMS-Bold"/>
                <a:cs typeface="PLEHRB+ComicSansMS-Bold"/>
              </a:rPr>
              <a:t>live</a:t>
            </a:r>
            <a:r>
              <a:rPr dirty="0" sz="2000" spc="368">
                <a:solidFill>
                  <a:srgbClr val="333333"/>
                </a:solidFill>
                <a:latin typeface="PLEHRB+ComicSansMS-Bold"/>
                <a:cs typeface="PLEHRB+ComicSansMS-Bold"/>
              </a:rPr>
              <a:t> </a:t>
            </a:r>
            <a:r>
              <a:rPr dirty="0" sz="2000">
                <a:solidFill>
                  <a:srgbClr val="333333"/>
                </a:solidFill>
                <a:latin typeface="PLEHRB+ComicSansMS-Bold"/>
                <a:cs typeface="PLEHRB+ComicSansMS-Bold"/>
              </a:rPr>
              <a:t>without</a:t>
            </a:r>
            <a:r>
              <a:rPr dirty="0" sz="2000" spc="367">
                <a:solidFill>
                  <a:srgbClr val="333333"/>
                </a:solidFill>
                <a:latin typeface="PLEHRB+ComicSansMS-Bold"/>
                <a:cs typeface="PLEHRB+ComicSansMS-Bold"/>
              </a:rPr>
              <a:t> </a:t>
            </a:r>
            <a:r>
              <a:rPr dirty="0" sz="2000">
                <a:solidFill>
                  <a:srgbClr val="333333"/>
                </a:solidFill>
                <a:latin typeface="PLEHRB+ComicSansMS-Bold"/>
                <a:cs typeface="PLEHRB+ComicSansMS-Bold"/>
              </a:rPr>
              <a:t>water?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20000" y="1241394"/>
            <a:ext cx="270420" cy="4628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44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333333"/>
                </a:solidFill>
                <a:latin typeface="LWTTHQ+ComicSansMS"/>
                <a:cs typeface="LWTTHQ+ComicSansMS"/>
              </a:rPr>
              <a:t>•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97091" y="1280436"/>
            <a:ext cx="6251155" cy="110326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With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about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71%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of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our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world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covered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with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water</a:t>
            </a:r>
          </a:p>
          <a:p>
            <a:pPr marL="0" marR="0">
              <a:lnSpc>
                <a:spcPts val="2787"/>
              </a:lnSpc>
              <a:spcBef>
                <a:spcPts val="12"/>
              </a:spcBef>
              <a:spcAft>
                <a:spcPts val="0"/>
              </a:spcAft>
            </a:pP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and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about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60%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of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our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bodies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made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up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of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water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-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we</a:t>
            </a:r>
          </a:p>
          <a:p>
            <a:pPr marL="0" marR="0">
              <a:lnSpc>
                <a:spcPts val="2787"/>
              </a:lnSpc>
              <a:spcBef>
                <a:spcPts val="12"/>
              </a:spcBef>
              <a:spcAft>
                <a:spcPts val="0"/>
              </a:spcAft>
            </a:pP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live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on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a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water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planet!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20000" y="2511394"/>
            <a:ext cx="270420" cy="13772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44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333333"/>
                </a:solidFill>
                <a:latin typeface="LWTTHQ+ComicSansMS"/>
                <a:cs typeface="LWTTHQ+ComicSansMS"/>
              </a:rPr>
              <a:t>•</a:t>
            </a:r>
          </a:p>
          <a:p>
            <a:pPr marL="0" marR="0">
              <a:lnSpc>
                <a:spcPts val="3344"/>
              </a:lnSpc>
              <a:spcBef>
                <a:spcPts val="3855"/>
              </a:spcBef>
              <a:spcAft>
                <a:spcPts val="0"/>
              </a:spcAft>
            </a:pPr>
            <a:r>
              <a:rPr dirty="0" sz="2400">
                <a:solidFill>
                  <a:srgbClr val="333333"/>
                </a:solidFill>
                <a:latin typeface="LWTTHQ+ComicSansMS"/>
                <a:cs typeface="LWTTHQ+ComicSansMS"/>
              </a:rPr>
              <a:t>•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97091" y="2550436"/>
            <a:ext cx="9064799" cy="74766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Water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is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a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solvent,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allowing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other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substances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to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dissolve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in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it,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meaning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that</a:t>
            </a:r>
          </a:p>
          <a:p>
            <a:pPr marL="0" marR="0">
              <a:lnSpc>
                <a:spcPts val="2787"/>
              </a:lnSpc>
              <a:spcBef>
                <a:spcPts val="12"/>
              </a:spcBef>
              <a:spcAft>
                <a:spcPts val="0"/>
              </a:spcAft>
            </a:pP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water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carries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minerals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and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nutrients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to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every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part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of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our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body.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97091" y="3464836"/>
            <a:ext cx="8867241" cy="74766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Water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also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regulates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body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temperature,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moistens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tissues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in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ear,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nose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and</a:t>
            </a:r>
          </a:p>
          <a:p>
            <a:pPr marL="0" marR="0">
              <a:lnSpc>
                <a:spcPts val="2787"/>
              </a:lnSpc>
              <a:spcBef>
                <a:spcPts val="12"/>
              </a:spcBef>
              <a:spcAft>
                <a:spcPts val="0"/>
              </a:spcAft>
            </a:pP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throat,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and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enables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our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kidneys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and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liver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to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flush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out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waste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products.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760723" y="4379236"/>
            <a:ext cx="2981431" cy="39206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333333"/>
                </a:solidFill>
                <a:latin typeface="PLEHRB+ComicSansMS-Bold"/>
                <a:cs typeface="PLEHRB+ComicSansMS-Bold"/>
              </a:rPr>
              <a:t>So</a:t>
            </a:r>
            <a:r>
              <a:rPr dirty="0" sz="2000" spc="369">
                <a:solidFill>
                  <a:srgbClr val="333333"/>
                </a:solidFill>
                <a:latin typeface="PLEHRB+ComicSansMS-Bold"/>
                <a:cs typeface="PLEHRB+ComicSansMS-Bold"/>
              </a:rPr>
              <a:t> </a:t>
            </a:r>
            <a:r>
              <a:rPr dirty="0" sz="2000">
                <a:solidFill>
                  <a:srgbClr val="333333"/>
                </a:solidFill>
                <a:latin typeface="PLEHRB+ComicSansMS-Bold"/>
                <a:cs typeface="PLEHRB+ComicSansMS-Bold"/>
              </a:rPr>
              <a:t>what</a:t>
            </a:r>
            <a:r>
              <a:rPr dirty="0" sz="2000" spc="367">
                <a:solidFill>
                  <a:srgbClr val="333333"/>
                </a:solidFill>
                <a:latin typeface="PLEHRB+ComicSansMS-Bold"/>
                <a:cs typeface="PLEHRB+ComicSansMS-Bold"/>
              </a:rPr>
              <a:t> </a:t>
            </a:r>
            <a:r>
              <a:rPr dirty="0" sz="2000">
                <a:solidFill>
                  <a:srgbClr val="333333"/>
                </a:solidFill>
                <a:latin typeface="PLEHRB+ComicSansMS-Bold"/>
                <a:cs typeface="PLEHRB+ComicSansMS-Bold"/>
              </a:rPr>
              <a:t>should</a:t>
            </a:r>
            <a:r>
              <a:rPr dirty="0" sz="2000" spc="367">
                <a:solidFill>
                  <a:srgbClr val="333333"/>
                </a:solidFill>
                <a:latin typeface="PLEHRB+ComicSansMS-Bold"/>
                <a:cs typeface="PLEHRB+ComicSansMS-Bold"/>
              </a:rPr>
              <a:t> </a:t>
            </a:r>
            <a:r>
              <a:rPr dirty="0" sz="2000">
                <a:solidFill>
                  <a:srgbClr val="333333"/>
                </a:solidFill>
                <a:latin typeface="PLEHRB+ComicSansMS-Bold"/>
                <a:cs typeface="PLEHRB+ComicSansMS-Bold"/>
              </a:rPr>
              <a:t>we</a:t>
            </a:r>
            <a:r>
              <a:rPr dirty="0" sz="2000" spc="368">
                <a:solidFill>
                  <a:srgbClr val="333333"/>
                </a:solidFill>
                <a:latin typeface="PLEHRB+ComicSansMS-Bold"/>
                <a:cs typeface="PLEHRB+ComicSansMS-Bold"/>
              </a:rPr>
              <a:t> </a:t>
            </a:r>
            <a:r>
              <a:rPr dirty="0" sz="2000">
                <a:solidFill>
                  <a:srgbClr val="333333"/>
                </a:solidFill>
                <a:latin typeface="PLEHRB+ComicSansMS-Bold"/>
                <a:cs typeface="PLEHRB+ComicSansMS-Bold"/>
              </a:rPr>
              <a:t>do?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396702" y="4938036"/>
            <a:ext cx="7598023" cy="18144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333333"/>
                </a:solidFill>
                <a:latin typeface="PLEHRB+ComicSansMS-Bold"/>
                <a:cs typeface="PLEHRB+ComicSansMS-Bold"/>
              </a:rPr>
              <a:t>Drink</a:t>
            </a:r>
            <a:r>
              <a:rPr dirty="0" sz="2000" spc="368">
                <a:solidFill>
                  <a:srgbClr val="333333"/>
                </a:solidFill>
                <a:latin typeface="PLEHRB+ComicSansMS-Bold"/>
                <a:cs typeface="PLEHRB+ComicSansMS-Bold"/>
              </a:rPr>
              <a:t> </a:t>
            </a:r>
            <a:r>
              <a:rPr dirty="0" sz="2000">
                <a:solidFill>
                  <a:srgbClr val="333333"/>
                </a:solidFill>
                <a:latin typeface="PLEHRB+ComicSansMS-Bold"/>
                <a:cs typeface="PLEHRB+ComicSansMS-Bold"/>
              </a:rPr>
              <a:t>it.</a:t>
            </a:r>
            <a:r>
              <a:rPr dirty="0" sz="2000" spc="967">
                <a:solidFill>
                  <a:srgbClr val="333333"/>
                </a:solidFill>
                <a:latin typeface="PLEHRB+ComicSansMS-Bold"/>
                <a:cs typeface="PLEHRB+ComicSansMS-Bold"/>
              </a:rPr>
              <a:t> 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Every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day,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we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lose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water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through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your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breath,</a:t>
            </a:r>
          </a:p>
          <a:p>
            <a:pPr marL="0" marR="0">
              <a:lnSpc>
                <a:spcPts val="2787"/>
              </a:lnSpc>
              <a:spcBef>
                <a:spcPts val="12"/>
              </a:spcBef>
              <a:spcAft>
                <a:spcPts val="0"/>
              </a:spcAft>
            </a:pP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perspiration,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urine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and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bowel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movements,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which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is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why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it’s</a:t>
            </a:r>
          </a:p>
          <a:p>
            <a:pPr marL="0" marR="0">
              <a:lnSpc>
                <a:spcPts val="2787"/>
              </a:lnSpc>
              <a:spcBef>
                <a:spcPts val="12"/>
              </a:spcBef>
              <a:spcAft>
                <a:spcPts val="0"/>
              </a:spcAft>
            </a:pP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important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to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continue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to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take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in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water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throughout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the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day.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For</a:t>
            </a:r>
          </a:p>
          <a:p>
            <a:pPr marL="0" marR="0">
              <a:lnSpc>
                <a:spcPts val="2787"/>
              </a:lnSpc>
              <a:spcBef>
                <a:spcPts val="12"/>
              </a:spcBef>
              <a:spcAft>
                <a:spcPts val="0"/>
              </a:spcAft>
            </a:pP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your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body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to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function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at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its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best,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you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must</a:t>
            </a:r>
            <a:r>
              <a:rPr dirty="0" sz="2000">
                <a:solidFill>
                  <a:srgbClr val="333333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2243fc"/>
                </a:solidFill>
                <a:latin typeface="LWTTHQ+ComicSansMS"/>
                <a:cs typeface="LWTTHQ+ComicSansM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replenish</a:t>
            </a:r>
            <a:r>
              <a:rPr dirty="0" sz="2000">
                <a:solidFill>
                  <a:srgbClr val="2243fc"/>
                </a:solidFill>
                <a:latin typeface="LWTTHQ+ComicSansMS"/>
                <a:cs typeface="LWTTHQ+ComicSansM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000">
                <a:solidFill>
                  <a:srgbClr val="2243fc"/>
                </a:solidFill>
                <a:latin typeface="LWTTHQ+ComicSansMS"/>
                <a:cs typeface="LWTTHQ+ComicSansM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its</a:t>
            </a:r>
            <a:r>
              <a:rPr dirty="0" sz="2000">
                <a:solidFill>
                  <a:srgbClr val="2243fc"/>
                </a:solidFill>
                <a:latin typeface="LWTTHQ+ComicSansMS"/>
                <a:cs typeface="LWTTHQ+ComicSansM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000">
                <a:solidFill>
                  <a:srgbClr val="2243fc"/>
                </a:solidFill>
                <a:latin typeface="LWTTHQ+ComicSansMS"/>
                <a:cs typeface="LWTTHQ+ComicSansM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water</a:t>
            </a:r>
          </a:p>
          <a:p>
            <a:pPr marL="0" marR="0">
              <a:lnSpc>
                <a:spcPts val="2787"/>
              </a:lnSpc>
              <a:spcBef>
                <a:spcPts val="12"/>
              </a:spcBef>
              <a:spcAft>
                <a:spcPts val="0"/>
              </a:spcAft>
            </a:pPr>
            <a:r>
              <a:rPr dirty="0" sz="2000">
                <a:solidFill>
                  <a:srgbClr val="2243fc"/>
                </a:solidFill>
                <a:latin typeface="LWTTHQ+ComicSansMS"/>
                <a:cs typeface="LWTTHQ+ComicSansM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supply</a:t>
            </a:r>
            <a:r>
              <a:rPr dirty="0" sz="2000">
                <a:solidFill>
                  <a:srgbClr val="2243fc"/>
                </a:solidFill>
                <a:latin typeface="LWTTHQ+ComicSansMS"/>
                <a:cs typeface="LWTTHQ+ComicSansM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000">
                <a:solidFill>
                  <a:srgbClr val="323232"/>
                </a:solidFill>
                <a:latin typeface="LWTTHQ+ComicSansMS"/>
                <a:cs typeface="LWTTHQ+ComicSansMS"/>
              </a:rPr>
              <a:t>with</a:t>
            </a:r>
            <a:r>
              <a:rPr dirty="0" sz="2000">
                <a:solidFill>
                  <a:srgbClr val="323232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323232"/>
                </a:solidFill>
                <a:latin typeface="LWTTHQ+ComicSansMS"/>
                <a:cs typeface="LWTTHQ+ComicSansMS"/>
              </a:rPr>
              <a:t>beverages</a:t>
            </a:r>
            <a:r>
              <a:rPr dirty="0" sz="2000">
                <a:solidFill>
                  <a:srgbClr val="323232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323232"/>
                </a:solidFill>
                <a:latin typeface="LWTTHQ+ComicSansMS"/>
                <a:cs typeface="LWTTHQ+ComicSansMS"/>
              </a:rPr>
              <a:t>and</a:t>
            </a:r>
            <a:r>
              <a:rPr dirty="0" sz="2000">
                <a:solidFill>
                  <a:srgbClr val="323232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323232"/>
                </a:solidFill>
                <a:latin typeface="LWTTHQ+ComicSansMS"/>
                <a:cs typeface="LWTTHQ+ComicSansMS"/>
              </a:rPr>
              <a:t>food</a:t>
            </a:r>
            <a:r>
              <a:rPr dirty="0" sz="2000">
                <a:solidFill>
                  <a:srgbClr val="323232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323232"/>
                </a:solidFill>
                <a:latin typeface="LWTTHQ+ComicSansMS"/>
                <a:cs typeface="LWTTHQ+ComicSansMS"/>
              </a:rPr>
              <a:t>that</a:t>
            </a:r>
            <a:r>
              <a:rPr dirty="0" sz="2000">
                <a:solidFill>
                  <a:srgbClr val="323232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323232"/>
                </a:solidFill>
                <a:latin typeface="LWTTHQ+ComicSansMS"/>
                <a:cs typeface="LWTTHQ+ComicSansMS"/>
              </a:rPr>
              <a:t>contain</a:t>
            </a:r>
            <a:r>
              <a:rPr dirty="0" sz="2000">
                <a:solidFill>
                  <a:srgbClr val="323232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323232"/>
                </a:solidFill>
                <a:latin typeface="LWTTHQ+ComicSansMS"/>
                <a:cs typeface="LWTTHQ+ComicSansMS"/>
              </a:rPr>
              <a:t>water.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0693400" cy="7556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80071" y="721636"/>
            <a:ext cx="6485581" cy="39206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PLEHRB+ComicSansMS-Bold"/>
                <a:cs typeface="PLEHRB+ComicSansMS-Bold"/>
              </a:rPr>
              <a:t>Water!</a:t>
            </a:r>
            <a:r>
              <a:rPr dirty="0" sz="2000" spc="368">
                <a:solidFill>
                  <a:srgbClr val="000000"/>
                </a:solidFill>
                <a:latin typeface="PLEHRB+ComicSansMS-Bold"/>
                <a:cs typeface="PLEHRB+ComicSansMS-Bold"/>
              </a:rPr>
              <a:t> </a:t>
            </a:r>
            <a:r>
              <a:rPr dirty="0" sz="2000">
                <a:solidFill>
                  <a:srgbClr val="000000"/>
                </a:solidFill>
                <a:latin typeface="PLEHRB+ComicSansMS-Bold"/>
                <a:cs typeface="PLEHRB+ComicSansMS-Bold"/>
              </a:rPr>
              <a:t>Water</a:t>
            </a:r>
            <a:r>
              <a:rPr dirty="0" sz="2000" spc="367">
                <a:solidFill>
                  <a:srgbClr val="000000"/>
                </a:solidFill>
                <a:latin typeface="PLEHRB+ComicSansMS-Bold"/>
                <a:cs typeface="PLEHRB+ComicSansMS-Bold"/>
              </a:rPr>
              <a:t> </a:t>
            </a:r>
            <a:r>
              <a:rPr dirty="0" sz="2000">
                <a:solidFill>
                  <a:srgbClr val="000000"/>
                </a:solidFill>
                <a:latin typeface="PLEHRB+ComicSansMS-Bold"/>
                <a:cs typeface="PLEHRB+ComicSansMS-Bold"/>
              </a:rPr>
              <a:t>everywhere</a:t>
            </a:r>
            <a:r>
              <a:rPr dirty="0" sz="2000" spc="368">
                <a:solidFill>
                  <a:srgbClr val="000000"/>
                </a:solidFill>
                <a:latin typeface="PLEHRB+ComicSansMS-Bold"/>
                <a:cs typeface="PLEHRB+ComicSansMS-Bold"/>
              </a:rPr>
              <a:t> </a:t>
            </a:r>
            <a:r>
              <a:rPr dirty="0" sz="2000">
                <a:solidFill>
                  <a:srgbClr val="000000"/>
                </a:solidFill>
                <a:latin typeface="PLEHRB+ComicSansMS-Bold"/>
                <a:cs typeface="PLEHRB+ComicSansMS-Bold"/>
              </a:rPr>
              <a:t>and</a:t>
            </a:r>
            <a:r>
              <a:rPr dirty="0" sz="2000" spc="367">
                <a:solidFill>
                  <a:srgbClr val="000000"/>
                </a:solidFill>
                <a:latin typeface="PLEHRB+ComicSansMS-Bold"/>
                <a:cs typeface="PLEHRB+ComicSansMS-Bold"/>
              </a:rPr>
              <a:t> </a:t>
            </a:r>
            <a:r>
              <a:rPr dirty="0" sz="2000">
                <a:solidFill>
                  <a:srgbClr val="000000"/>
                </a:solidFill>
                <a:latin typeface="PLEHRB+ComicSansMS-Bold"/>
                <a:cs typeface="PLEHRB+ComicSansMS-Bold"/>
              </a:rPr>
              <a:t>not</a:t>
            </a:r>
            <a:r>
              <a:rPr dirty="0" sz="2000" spc="368">
                <a:solidFill>
                  <a:srgbClr val="000000"/>
                </a:solidFill>
                <a:latin typeface="PLEHRB+ComicSansMS-Bold"/>
                <a:cs typeface="PLEHRB+ComicSansMS-Bold"/>
              </a:rPr>
              <a:t> </a:t>
            </a:r>
            <a:r>
              <a:rPr dirty="0" sz="2000">
                <a:solidFill>
                  <a:srgbClr val="000000"/>
                </a:solidFill>
                <a:latin typeface="PLEHRB+ComicSansMS-Bold"/>
                <a:cs typeface="PLEHRB+ComicSansMS-Bold"/>
              </a:rPr>
              <a:t>a</a:t>
            </a:r>
            <a:r>
              <a:rPr dirty="0" sz="2000" spc="368">
                <a:solidFill>
                  <a:srgbClr val="000000"/>
                </a:solidFill>
                <a:latin typeface="PLEHRB+ComicSansMS-Bold"/>
                <a:cs typeface="PLEHRB+ComicSansMS-Bold"/>
              </a:rPr>
              <a:t> </a:t>
            </a:r>
            <a:r>
              <a:rPr dirty="0" sz="2000">
                <a:solidFill>
                  <a:srgbClr val="000000"/>
                </a:solidFill>
                <a:latin typeface="PLEHRB+ComicSansMS-Bold"/>
                <a:cs typeface="PLEHRB+ComicSansMS-Bold"/>
              </a:rPr>
              <a:t>drop</a:t>
            </a:r>
            <a:r>
              <a:rPr dirty="0" sz="2000" spc="369">
                <a:solidFill>
                  <a:srgbClr val="000000"/>
                </a:solidFill>
                <a:latin typeface="PLEHRB+ComicSansMS-Bold"/>
                <a:cs typeface="PLEHRB+ComicSansMS-Bold"/>
              </a:rPr>
              <a:t> </a:t>
            </a:r>
            <a:r>
              <a:rPr dirty="0" sz="2000">
                <a:solidFill>
                  <a:srgbClr val="000000"/>
                </a:solidFill>
                <a:latin typeface="PLEHRB+ComicSansMS-Bold"/>
                <a:cs typeface="PLEHRB+ComicSansMS-Bold"/>
              </a:rPr>
              <a:t>to</a:t>
            </a:r>
            <a:r>
              <a:rPr dirty="0" sz="2000" spc="368">
                <a:solidFill>
                  <a:srgbClr val="000000"/>
                </a:solidFill>
                <a:latin typeface="PLEHRB+ComicSansMS-Bold"/>
                <a:cs typeface="PLEHRB+ComicSansMS-Bold"/>
              </a:rPr>
              <a:t> </a:t>
            </a:r>
            <a:r>
              <a:rPr dirty="0" sz="2000">
                <a:solidFill>
                  <a:srgbClr val="000000"/>
                </a:solidFill>
                <a:latin typeface="PLEHRB+ComicSansMS-Bold"/>
                <a:cs typeface="PLEHRB+ComicSansMS-Bold"/>
              </a:rPr>
              <a:t>drink!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20000" y="1255036"/>
            <a:ext cx="9395091" cy="74766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Teacher: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“What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is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the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chemical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formula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for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water?”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Student:</a:t>
            </a:r>
            <a:r>
              <a:rPr dirty="0" sz="2000" spc="599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“HIJKLMNO”.</a:t>
            </a:r>
          </a:p>
          <a:p>
            <a:pPr marL="0" marR="0">
              <a:lnSpc>
                <a:spcPts val="2787"/>
              </a:lnSpc>
              <a:spcBef>
                <a:spcPts val="12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“What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on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earth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are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you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on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about?”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“But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sir,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yesterday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you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said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it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was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H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to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O!”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20000" y="2144036"/>
            <a:ext cx="8191630" cy="39206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Q: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What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did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the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rain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drop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feel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when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it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hit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the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window?</a:t>
            </a:r>
            <a:r>
              <a:rPr dirty="0" sz="2000" spc="595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A:</a:t>
            </a:r>
            <a:r>
              <a:rPr dirty="0" sz="2000" spc="596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A</a:t>
            </a:r>
            <a:r>
              <a:rPr dirty="0" sz="2000" spc="596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pane.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20000" y="2677436"/>
            <a:ext cx="9208521" cy="74766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The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police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arrested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a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water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bottle.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It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was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wanted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in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three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different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states.</a:t>
            </a:r>
          </a:p>
          <a:p>
            <a:pPr marL="0" marR="0">
              <a:lnSpc>
                <a:spcPts val="2787"/>
              </a:lnSpc>
              <a:spcBef>
                <a:spcPts val="12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Liquid,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solid,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and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gas.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20000" y="3566436"/>
            <a:ext cx="9343947" cy="110326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Teenage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boy,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“Dad,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there’s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trouble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with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the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car;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it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has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water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in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the</a:t>
            </a:r>
          </a:p>
          <a:p>
            <a:pPr marL="0" marR="0">
              <a:lnSpc>
                <a:spcPts val="2787"/>
              </a:lnSpc>
              <a:spcBef>
                <a:spcPts val="12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carburettor.”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Dad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says,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“Water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in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the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carburettor?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You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don’t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even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know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what</a:t>
            </a:r>
          </a:p>
          <a:p>
            <a:pPr marL="0" marR="0">
              <a:lnSpc>
                <a:spcPts val="2787"/>
              </a:lnSpc>
              <a:spcBef>
                <a:spcPts val="12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a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carburettor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is….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but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I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will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sort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it.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Where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is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the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car?”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“It’s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in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the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river!”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20000" y="4811036"/>
            <a:ext cx="9238590" cy="110326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In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recent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news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there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has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been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a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string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of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thefts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at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police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stations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in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the</a:t>
            </a:r>
          </a:p>
          <a:p>
            <a:pPr marL="0" marR="0">
              <a:lnSpc>
                <a:spcPts val="2787"/>
              </a:lnSpc>
              <a:spcBef>
                <a:spcPts val="12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city.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The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burglars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have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stolen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dozens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of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toilets.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It’s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a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mystery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who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is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behind</a:t>
            </a:r>
          </a:p>
          <a:p>
            <a:pPr marL="0" marR="0">
              <a:lnSpc>
                <a:spcPts val="2787"/>
              </a:lnSpc>
              <a:spcBef>
                <a:spcPts val="12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these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thefts.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The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investigators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have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nothing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to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go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on.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20000" y="6055637"/>
            <a:ext cx="6565371" cy="74766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Thirty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people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are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sheltering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under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an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umbrella.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How</a:t>
            </a:r>
          </a:p>
          <a:p>
            <a:pPr marL="0" marR="0">
              <a:lnSpc>
                <a:spcPts val="2787"/>
              </a:lnSpc>
              <a:spcBef>
                <a:spcPts val="12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many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of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them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get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wet?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None.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Who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said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it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was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raining?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0693400" cy="7556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834437" y="721636"/>
            <a:ext cx="1818130" cy="39206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PLEHRB+ComicSansMS-Bold"/>
                <a:cs typeface="PLEHRB+ComicSansMS-Bold"/>
              </a:rPr>
              <a:t>Water</a:t>
            </a:r>
            <a:r>
              <a:rPr dirty="0" sz="2000" spc="367">
                <a:solidFill>
                  <a:srgbClr val="000000"/>
                </a:solidFill>
                <a:latin typeface="PLEHRB+ComicSansMS-Bold"/>
                <a:cs typeface="PLEHRB+ComicSansMS-Bold"/>
              </a:rPr>
              <a:t> </a:t>
            </a:r>
            <a:r>
              <a:rPr dirty="0" sz="2000">
                <a:solidFill>
                  <a:srgbClr val="000000"/>
                </a:solidFill>
                <a:latin typeface="PLEHRB+ComicSansMS-Bold"/>
                <a:cs typeface="PLEHRB+ComicSansMS-Bold"/>
              </a:rPr>
              <a:t>Trivia!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360737" y="1208681"/>
            <a:ext cx="4497485" cy="39206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FRNVEI+Verdana"/>
                <a:cs typeface="FRNVEI+Verdana"/>
              </a:rPr>
              <a:t>1.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What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is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the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Latin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word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for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water?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291456" y="1695726"/>
            <a:ext cx="6498922" cy="74766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9281" marR="0">
              <a:lnSpc>
                <a:spcPts val="2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FRNVEI+Verdana"/>
                <a:cs typeface="FRNVEI+Verdana"/>
              </a:rPr>
              <a:t>2.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What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animal's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name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comes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from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the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ancient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Greek</a:t>
            </a:r>
          </a:p>
          <a:p>
            <a:pPr marL="0" marR="0">
              <a:lnSpc>
                <a:spcPts val="2787"/>
              </a:lnSpc>
              <a:spcBef>
                <a:spcPts val="12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for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"river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horse?”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59700" y="2538371"/>
            <a:ext cx="8888047" cy="185319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FRNVEI+Verdana"/>
                <a:cs typeface="FRNVEI+Verdana"/>
              </a:rPr>
              <a:t>3.</a:t>
            </a:r>
            <a:r>
              <a:rPr dirty="0" sz="20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From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which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poem: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”Water,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water,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every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where,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nor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any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drop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to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drink?”</a:t>
            </a:r>
          </a:p>
          <a:p>
            <a:pPr marL="0" marR="0">
              <a:lnSpc>
                <a:spcPts val="2787"/>
              </a:lnSpc>
              <a:spcBef>
                <a:spcPts val="1047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FRNVEI+Verdana"/>
                <a:cs typeface="FRNVEI+Verdana"/>
              </a:rPr>
              <a:t>4.</a:t>
            </a:r>
            <a:r>
              <a:rPr dirty="0" sz="20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The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term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“feng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shui”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literally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translates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as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what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two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words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in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English?</a:t>
            </a:r>
          </a:p>
          <a:p>
            <a:pPr marL="0" marR="0">
              <a:lnSpc>
                <a:spcPts val="2787"/>
              </a:lnSpc>
              <a:spcBef>
                <a:spcPts val="1097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FRNVEI+Verdana"/>
                <a:cs typeface="FRNVEI+Verdana"/>
              </a:rPr>
              <a:t>5.</a:t>
            </a:r>
            <a:r>
              <a:rPr dirty="0" sz="20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Which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Cotswolds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village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has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the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nickname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of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"Venice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of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the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Cotswolds"</a:t>
            </a:r>
          </a:p>
          <a:p>
            <a:pPr marL="0" marR="0">
              <a:lnSpc>
                <a:spcPts val="2787"/>
              </a:lnSpc>
              <a:spcBef>
                <a:spcPts val="1047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FRNVEI+Verdana"/>
                <a:cs typeface="FRNVEI+Verdana"/>
              </a:rPr>
              <a:t>6.</a:t>
            </a:r>
            <a:r>
              <a:rPr dirty="0" sz="20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What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does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the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'WD'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stand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for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in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the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brand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name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WD40?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59700" y="4486551"/>
            <a:ext cx="7311117" cy="39206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FRNVEI+Verdana"/>
                <a:cs typeface="FRNVEI+Verdana"/>
              </a:rPr>
              <a:t>7.</a:t>
            </a:r>
            <a:r>
              <a:rPr dirty="0" sz="20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Which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artist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said: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"Water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is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the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driving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force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in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nature"?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59700" y="4973596"/>
            <a:ext cx="8148693" cy="39206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FRNVEI+Verdana"/>
                <a:cs typeface="FRNVEI+Verdana"/>
              </a:rPr>
              <a:t>8.</a:t>
            </a:r>
            <a:r>
              <a:rPr dirty="0" sz="20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Name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the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third-largest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lake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in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the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Lake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District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by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volume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after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77200" y="5329196"/>
            <a:ext cx="3460070" cy="39206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Windermere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and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Ullswater?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59700" y="5816242"/>
            <a:ext cx="9143124" cy="8791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FRNVEI+Verdana"/>
                <a:cs typeface="FRNVEI+Verdana"/>
              </a:rPr>
              <a:t>9.</a:t>
            </a:r>
            <a:r>
              <a:rPr dirty="0" sz="20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Which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flowering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plant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is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derived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from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the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Greek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meaning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“water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LWTTHQ+ComicSansMS"/>
                <a:cs typeface="LWTTHQ+ComicSansMS"/>
              </a:rPr>
              <a:t>vessel?”</a:t>
            </a:r>
          </a:p>
          <a:p>
            <a:pPr marL="0" marR="0">
              <a:lnSpc>
                <a:spcPts val="2787"/>
              </a:lnSpc>
              <a:spcBef>
                <a:spcPts val="1047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FRNVEI+Verdana"/>
                <a:cs typeface="FRNVEI+Verdana"/>
              </a:rPr>
              <a:t>10.</a:t>
            </a:r>
            <a:r>
              <a:rPr dirty="0" sz="2000">
                <a:solidFill>
                  <a:srgbClr val="000000"/>
                </a:solidFill>
                <a:highlight>
                  <a:srgbClr val="fffefe"/>
                </a:highlight>
                <a:latin typeface="LWTTHQ+ComicSansMS"/>
                <a:cs typeface="LWTTHQ+ComicSansMS"/>
              </a:rPr>
              <a:t>Where</a:t>
            </a:r>
            <a:r>
              <a:rPr dirty="0" sz="2000">
                <a:solidFill>
                  <a:srgbClr val="000000"/>
                </a:solidFill>
                <a:highlight>
                  <a:srgbClr val="fffefe"/>
                </a:highlight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highlight>
                  <a:srgbClr val="fffefe"/>
                </a:highlight>
                <a:latin typeface="LWTTHQ+ComicSansMS"/>
                <a:cs typeface="LWTTHQ+ComicSansMS"/>
              </a:rPr>
              <a:t>is</a:t>
            </a:r>
            <a:r>
              <a:rPr dirty="0" sz="2000">
                <a:solidFill>
                  <a:srgbClr val="000000"/>
                </a:solidFill>
                <a:highlight>
                  <a:srgbClr val="fffefe"/>
                </a:highlight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highlight>
                  <a:srgbClr val="fffefe"/>
                </a:highlight>
                <a:latin typeface="LWTTHQ+ComicSansMS"/>
                <a:cs typeface="LWTTHQ+ComicSansMS"/>
              </a:rPr>
              <a:t>St</a:t>
            </a:r>
            <a:r>
              <a:rPr dirty="0" sz="2000">
                <a:solidFill>
                  <a:srgbClr val="000000"/>
                </a:solidFill>
                <a:highlight>
                  <a:srgbClr val="fffefe"/>
                </a:highlight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highlight>
                  <a:srgbClr val="fffefe"/>
                </a:highlight>
                <a:latin typeface="LWTTHQ+ComicSansMS"/>
                <a:cs typeface="LWTTHQ+ComicSansMS"/>
              </a:rPr>
              <a:t>Ann's</a:t>
            </a:r>
            <a:r>
              <a:rPr dirty="0" sz="2000">
                <a:solidFill>
                  <a:srgbClr val="000000"/>
                </a:solidFill>
                <a:highlight>
                  <a:srgbClr val="fffefe"/>
                </a:highlight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highlight>
                  <a:srgbClr val="fffefe"/>
                </a:highlight>
                <a:latin typeface="LWTTHQ+ComicSansMS"/>
                <a:cs typeface="LWTTHQ+ComicSansMS"/>
              </a:rPr>
              <a:t>Well,</a:t>
            </a:r>
            <a:r>
              <a:rPr dirty="0" sz="2000">
                <a:solidFill>
                  <a:srgbClr val="000000"/>
                </a:solidFill>
                <a:highlight>
                  <a:srgbClr val="fffefe"/>
                </a:highlight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highlight>
                  <a:srgbClr val="fffefe"/>
                </a:highlight>
                <a:latin typeface="LWTTHQ+ComicSansMS"/>
                <a:cs typeface="LWTTHQ+ComicSansMS"/>
              </a:rPr>
              <a:t>a</a:t>
            </a:r>
            <a:r>
              <a:rPr dirty="0" sz="2000">
                <a:solidFill>
                  <a:srgbClr val="000000"/>
                </a:solidFill>
                <a:highlight>
                  <a:srgbClr val="fffefe"/>
                </a:highlight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highlight>
                  <a:srgbClr val="fffefe"/>
                </a:highlight>
                <a:latin typeface="LWTTHQ+ComicSansMS"/>
                <a:cs typeface="LWTTHQ+ComicSansMS"/>
              </a:rPr>
              <a:t>Derbyshire</a:t>
            </a:r>
            <a:r>
              <a:rPr dirty="0" sz="2000">
                <a:solidFill>
                  <a:srgbClr val="000000"/>
                </a:solidFill>
                <a:highlight>
                  <a:srgbClr val="fffefe"/>
                </a:highlight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highlight>
                  <a:srgbClr val="fffefe"/>
                </a:highlight>
                <a:latin typeface="LWTTHQ+ComicSansMS"/>
                <a:cs typeface="LWTTHQ+ComicSansMS"/>
              </a:rPr>
              <a:t>ancient</a:t>
            </a:r>
            <a:r>
              <a:rPr dirty="0" sz="2000">
                <a:solidFill>
                  <a:srgbClr val="000000"/>
                </a:solidFill>
                <a:highlight>
                  <a:srgbClr val="fffefe"/>
                </a:highlight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highlight>
                  <a:srgbClr val="fffefe"/>
                </a:highlight>
                <a:latin typeface="LWTTHQ+ComicSansMS"/>
                <a:cs typeface="LWTTHQ+ComicSansMS"/>
              </a:rPr>
              <a:t>warm</a:t>
            </a:r>
            <a:r>
              <a:rPr dirty="0" sz="2000">
                <a:solidFill>
                  <a:srgbClr val="000000"/>
                </a:solidFill>
                <a:highlight>
                  <a:srgbClr val="fffefe"/>
                </a:highlight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highlight>
                  <a:srgbClr val="fffefe"/>
                </a:highlight>
                <a:latin typeface="LWTTHQ+ComicSansMS"/>
                <a:cs typeface="LWTTHQ+ComicSansMS"/>
              </a:rPr>
              <a:t>natural</a:t>
            </a:r>
            <a:r>
              <a:rPr dirty="0" sz="2000">
                <a:solidFill>
                  <a:srgbClr val="000000"/>
                </a:solidFill>
                <a:highlight>
                  <a:srgbClr val="fffefe"/>
                </a:highlight>
                <a:latin typeface="LWTTHQ+ComicSansMS"/>
                <a:cs typeface="LWTTHQ+ComicSansMS"/>
              </a:rPr>
              <a:t> </a:t>
            </a:r>
            <a:r>
              <a:rPr dirty="0" sz="2000">
                <a:solidFill>
                  <a:srgbClr val="000000"/>
                </a:solidFill>
                <a:highlight>
                  <a:srgbClr val="fffefe"/>
                </a:highlight>
                <a:latin typeface="LWTTHQ+ComicSansMS"/>
                <a:cs typeface="LWTTHQ+ComicSansMS"/>
              </a:rPr>
              <a:t>spring?”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mitype="http://purl.org/dc/dcmitype/" xmlns:dc="http://purl.org/dc/elements/1.1/" xmlns:dcterms="http://purl.org/dc/terms/" xmlns:xsi="http://www.w3.org/2001/XMLSchema-instance">
  <dc:title>Presentation PowerPoint</dc:title>
  <dc:creator>KEITHW</dc:creator>
  <cp:lastModifiedBy>KEITHW</cp:lastModifiedBy>
  <cp:revision>1</cp:revision>
  <dcterms:modified xsi:type="dcterms:W3CDTF">2022-08-29T08:43:32+01:00</dcterms:modified>
</cp:coreProperties>
</file>